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36"/>
  </p:notesMasterIdLst>
  <p:sldIdLst>
    <p:sldId id="260" r:id="rId5"/>
    <p:sldId id="563" r:id="rId6"/>
    <p:sldId id="564" r:id="rId7"/>
    <p:sldId id="585" r:id="rId8"/>
    <p:sldId id="431" r:id="rId9"/>
    <p:sldId id="623" r:id="rId10"/>
    <p:sldId id="644" r:id="rId11"/>
    <p:sldId id="645" r:id="rId12"/>
    <p:sldId id="646" r:id="rId13"/>
    <p:sldId id="625" r:id="rId14"/>
    <p:sldId id="647" r:id="rId15"/>
    <p:sldId id="626" r:id="rId16"/>
    <p:sldId id="648" r:id="rId17"/>
    <p:sldId id="649" r:id="rId18"/>
    <p:sldId id="650" r:id="rId19"/>
    <p:sldId id="652" r:id="rId20"/>
    <p:sldId id="651" r:id="rId21"/>
    <p:sldId id="653" r:id="rId22"/>
    <p:sldId id="654" r:id="rId23"/>
    <p:sldId id="655" r:id="rId24"/>
    <p:sldId id="656" r:id="rId25"/>
    <p:sldId id="657" r:id="rId26"/>
    <p:sldId id="658" r:id="rId27"/>
    <p:sldId id="659" r:id="rId28"/>
    <p:sldId id="660" r:id="rId29"/>
    <p:sldId id="661" r:id="rId30"/>
    <p:sldId id="662" r:id="rId31"/>
    <p:sldId id="663" r:id="rId32"/>
    <p:sldId id="620" r:id="rId33"/>
    <p:sldId id="621" r:id="rId34"/>
    <p:sldId id="624" r:id="rId35"/>
  </p:sldIdLst>
  <p:sldSz cx="12192000" cy="6858000"/>
  <p:notesSz cx="6858000" cy="9144000"/>
  <p:embeddedFontLst>
    <p:embeddedFont>
      <p:font typeface="Berlin Sans FB" panose="020E0602020502020306" pitchFamily="34" charset="0"/>
      <p:regular r:id="rId37"/>
      <p:bold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Montserrat" panose="020B0604020202020204" charset="0"/>
      <p:regular r:id="rId43"/>
      <p:bold r:id="rId44"/>
      <p:italic r:id="rId45"/>
      <p:boldItalic r:id="rId46"/>
    </p:embeddedFont>
    <p:embeddedFont>
      <p:font typeface="Source Sans Pro" panose="020B0503030403020204" pitchFamily="34" charset="0"/>
      <p:regular r:id="rId47"/>
      <p:bold r:id="rId48"/>
      <p:italic r:id="rId49"/>
      <p:boldItalic r:id="rId50"/>
    </p:embeddedFont>
    <p:embeddedFont>
      <p:font typeface="Stag Book" panose="02000503060000020004" charset="0"/>
      <p:regular r:id="rId51"/>
      <p:italic r:id="rId52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B4A17F-8B09-6FB6-792E-C8A91A90FAE5}" v="155" dt="2021-07-09T02:37:25.642"/>
    <p1510:client id="{367329A9-0D9C-490D-9661-B6A569B7661D}" v="94" dt="2021-07-05T04:55:25.4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69" d="100"/>
          <a:sy n="69" d="100"/>
        </p:scale>
        <p:origin x="672" y="29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3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font" Target="fonts/font15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6.xml"/><Relationship Id="rId41" Type="http://schemas.openxmlformats.org/officeDocument/2006/relationships/font" Target="fonts/font5.fntdata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microsoft.com/office/2016/11/relationships/changesInfo" Target="changesInfos/changesInfo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8.fntdata"/><Relationship Id="rId52" Type="http://schemas.openxmlformats.org/officeDocument/2006/relationships/font" Target="fonts/font1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Christian Morales LL." userId="acd2dd22fbae4b69" providerId="LiveId" clId="{367329A9-0D9C-490D-9661-B6A569B7661D}"/>
    <pc:docChg chg="undo custSel addSld delSld modSld sldOrd">
      <pc:chgData name="Christian Morales LL." userId="acd2dd22fbae4b69" providerId="LiveId" clId="{367329A9-0D9C-490D-9661-B6A569B7661D}" dt="2021-07-05T04:56:22.870" v="214" actId="20577"/>
      <pc:docMkLst>
        <pc:docMk/>
      </pc:docMkLst>
      <pc:sldChg chg="modSp mod">
        <pc:chgData name="Christian Morales LL." userId="acd2dd22fbae4b69" providerId="LiveId" clId="{367329A9-0D9C-490D-9661-B6A569B7661D}" dt="2021-07-05T04:19:25.290" v="6"/>
        <pc:sldMkLst>
          <pc:docMk/>
          <pc:sldMk cId="4227363741" sldId="260"/>
        </pc:sldMkLst>
        <pc:spChg chg="mod">
          <ac:chgData name="Christian Morales LL." userId="acd2dd22fbae4b69" providerId="LiveId" clId="{367329A9-0D9C-490D-9661-B6A569B7661D}" dt="2021-07-05T04:19:25.290" v="6"/>
          <ac:spMkLst>
            <pc:docMk/>
            <pc:sldMk cId="4227363741" sldId="260"/>
            <ac:spMk id="2" creationId="{51FB5928-6A9D-4A40-A59B-3E296900738E}"/>
          </ac:spMkLst>
        </pc:spChg>
      </pc:sldChg>
      <pc:sldChg chg="add">
        <pc:chgData name="Christian Morales LL." userId="acd2dd22fbae4b69" providerId="LiveId" clId="{367329A9-0D9C-490D-9661-B6A569B7661D}" dt="2021-07-05T04:23:18.302" v="18"/>
        <pc:sldMkLst>
          <pc:docMk/>
          <pc:sldMk cId="320841614" sldId="431"/>
        </pc:sldMkLst>
      </pc:sldChg>
      <pc:sldChg chg="modSp mod">
        <pc:chgData name="Christian Morales LL." userId="acd2dd22fbae4b69" providerId="LiveId" clId="{367329A9-0D9C-490D-9661-B6A569B7661D}" dt="2021-07-05T04:19:58.307" v="9"/>
        <pc:sldMkLst>
          <pc:docMk/>
          <pc:sldMk cId="2866921917" sldId="563"/>
        </pc:sldMkLst>
        <pc:spChg chg="mod">
          <ac:chgData name="Christian Morales LL." userId="acd2dd22fbae4b69" providerId="LiveId" clId="{367329A9-0D9C-490D-9661-B6A569B7661D}" dt="2021-07-05T04:19:58.307" v="9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Christian Morales LL." userId="acd2dd22fbae4b69" providerId="LiveId" clId="{367329A9-0D9C-490D-9661-B6A569B7661D}" dt="2021-07-05T04:20:33.763" v="12"/>
        <pc:sldMkLst>
          <pc:docMk/>
          <pc:sldMk cId="1026487" sldId="564"/>
        </pc:sldMkLst>
        <pc:spChg chg="mod">
          <ac:chgData name="Christian Morales LL." userId="acd2dd22fbae4b69" providerId="LiveId" clId="{367329A9-0D9C-490D-9661-B6A569B7661D}" dt="2021-07-05T04:19:33.739" v="7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Christian Morales LL." userId="acd2dd22fbae4b69" providerId="LiveId" clId="{367329A9-0D9C-490D-9661-B6A569B7661D}" dt="2021-07-05T04:20:33.763" v="12"/>
          <ac:spMkLst>
            <pc:docMk/>
            <pc:sldMk cId="1026487" sldId="564"/>
            <ac:spMk id="5" creationId="{079F80E9-C8D2-8B42-B481-B910D99A780C}"/>
          </ac:spMkLst>
        </pc:spChg>
      </pc:sldChg>
      <pc:sldChg chg="addSp delSp modSp mod">
        <pc:chgData name="Christian Morales LL." userId="acd2dd22fbae4b69" providerId="LiveId" clId="{367329A9-0D9C-490D-9661-B6A569B7661D}" dt="2021-07-05T04:23:09.958" v="17"/>
        <pc:sldMkLst>
          <pc:docMk/>
          <pc:sldMk cId="4066532655" sldId="585"/>
        </pc:sldMkLst>
        <pc:spChg chg="add del mod">
          <ac:chgData name="Christian Morales LL." userId="acd2dd22fbae4b69" providerId="LiveId" clId="{367329A9-0D9C-490D-9661-B6A569B7661D}" dt="2021-07-05T04:23:03.874" v="16"/>
          <ac:spMkLst>
            <pc:docMk/>
            <pc:sldMk cId="4066532655" sldId="585"/>
            <ac:spMk id="2" creationId="{5B5EFD81-C41E-4837-95E1-4F17C4208471}"/>
          </ac:spMkLst>
        </pc:spChg>
        <pc:spChg chg="mod">
          <ac:chgData name="Christian Morales LL." userId="acd2dd22fbae4b69" providerId="LiveId" clId="{367329A9-0D9C-490D-9661-B6A569B7661D}" dt="2021-07-05T04:22:48.459" v="13"/>
          <ac:spMkLst>
            <pc:docMk/>
            <pc:sldMk cId="4066532655" sldId="585"/>
            <ac:spMk id="3" creationId="{4AB43E85-BCAE-3E49-9568-7449B516A171}"/>
          </ac:spMkLst>
        </pc:spChg>
        <pc:spChg chg="del">
          <ac:chgData name="Christian Morales LL." userId="acd2dd22fbae4b69" providerId="LiveId" clId="{367329A9-0D9C-490D-9661-B6A569B7661D}" dt="2021-07-05T04:23:02.030" v="14" actId="478"/>
          <ac:spMkLst>
            <pc:docMk/>
            <pc:sldMk cId="4066532655" sldId="585"/>
            <ac:spMk id="7" creationId="{AA895CB9-51C1-4AFB-BF7A-37ABF1EFF1DA}"/>
          </ac:spMkLst>
        </pc:spChg>
        <pc:spChg chg="add mod">
          <ac:chgData name="Christian Morales LL." userId="acd2dd22fbae4b69" providerId="LiveId" clId="{367329A9-0D9C-490D-9661-B6A569B7661D}" dt="2021-07-05T04:23:09.958" v="17"/>
          <ac:spMkLst>
            <pc:docMk/>
            <pc:sldMk cId="4066532655" sldId="585"/>
            <ac:spMk id="9" creationId="{7E1818C4-96FC-484E-AB1C-9F3178C30401}"/>
          </ac:spMkLst>
        </pc:spChg>
        <pc:picChg chg="del">
          <ac:chgData name="Christian Morales LL." userId="acd2dd22fbae4b69" providerId="LiveId" clId="{367329A9-0D9C-490D-9661-B6A569B7661D}" dt="2021-07-05T04:23:02.030" v="14" actId="478"/>
          <ac:picMkLst>
            <pc:docMk/>
            <pc:sldMk cId="4066532655" sldId="585"/>
            <ac:picMk id="8" creationId="{715879FD-F6D0-43B9-9FD4-09E276E40528}"/>
          </ac:picMkLst>
        </pc:picChg>
      </pc:sldChg>
      <pc:sldChg chg="modSp mod">
        <pc:chgData name="Christian Morales LL." userId="acd2dd22fbae4b69" providerId="LiveId" clId="{367329A9-0D9C-490D-9661-B6A569B7661D}" dt="2021-07-05T04:56:22.870" v="214" actId="20577"/>
        <pc:sldMkLst>
          <pc:docMk/>
          <pc:sldMk cId="963236813" sldId="621"/>
        </pc:sldMkLst>
        <pc:spChg chg="mod">
          <ac:chgData name="Christian Morales LL." userId="acd2dd22fbae4b69" providerId="LiveId" clId="{367329A9-0D9C-490D-9661-B6A569B7661D}" dt="2021-07-05T04:56:22.870" v="214" actId="20577"/>
          <ac:spMkLst>
            <pc:docMk/>
            <pc:sldMk cId="963236813" sldId="621"/>
            <ac:spMk id="2" creationId="{2543C3BF-6F49-134E-B600-33E11315630D}"/>
          </ac:spMkLst>
        </pc:spChg>
      </pc:sldChg>
      <pc:sldChg chg="del">
        <pc:chgData name="Christian Morales LL." userId="acd2dd22fbae4b69" providerId="LiveId" clId="{367329A9-0D9C-490D-9661-B6A569B7661D}" dt="2021-07-05T04:23:20.600" v="19" actId="47"/>
        <pc:sldMkLst>
          <pc:docMk/>
          <pc:sldMk cId="4008424102" sldId="622"/>
        </pc:sldMkLst>
      </pc:sldChg>
      <pc:sldChg chg="addSp delSp modSp mod modAnim">
        <pc:chgData name="Christian Morales LL." userId="acd2dd22fbae4b69" providerId="LiveId" clId="{367329A9-0D9C-490D-9661-B6A569B7661D}" dt="2021-07-05T04:23:49.816" v="23"/>
        <pc:sldMkLst>
          <pc:docMk/>
          <pc:sldMk cId="3801035520" sldId="623"/>
        </pc:sldMkLst>
        <pc:spChg chg="mod">
          <ac:chgData name="Christian Morales LL." userId="acd2dd22fbae4b69" providerId="LiveId" clId="{367329A9-0D9C-490D-9661-B6A569B7661D}" dt="2021-07-05T04:23:36.426" v="21" actId="27636"/>
          <ac:spMkLst>
            <pc:docMk/>
            <pc:sldMk cId="3801035520" sldId="623"/>
            <ac:spMk id="3" creationId="{4AB43E85-BCAE-3E49-9568-7449B516A171}"/>
          </ac:spMkLst>
        </pc:spChg>
        <pc:spChg chg="del">
          <ac:chgData name="Christian Morales LL." userId="acd2dd22fbae4b69" providerId="LiveId" clId="{367329A9-0D9C-490D-9661-B6A569B7661D}" dt="2021-07-05T04:23:49.098" v="22" actId="478"/>
          <ac:spMkLst>
            <pc:docMk/>
            <pc:sldMk cId="3801035520" sldId="623"/>
            <ac:spMk id="7" creationId="{751CEEC3-D840-4D2C-9824-BF01907A5C26}"/>
          </ac:spMkLst>
        </pc:spChg>
        <pc:spChg chg="del">
          <ac:chgData name="Christian Morales LL." userId="acd2dd22fbae4b69" providerId="LiveId" clId="{367329A9-0D9C-490D-9661-B6A569B7661D}" dt="2021-07-05T04:23:49.098" v="22" actId="478"/>
          <ac:spMkLst>
            <pc:docMk/>
            <pc:sldMk cId="3801035520" sldId="623"/>
            <ac:spMk id="8" creationId="{C8FCF865-3BAE-4F2E-BFA5-D6433B11B077}"/>
          </ac:spMkLst>
        </pc:spChg>
        <pc:spChg chg="add mod">
          <ac:chgData name="Christian Morales LL." userId="acd2dd22fbae4b69" providerId="LiveId" clId="{367329A9-0D9C-490D-9661-B6A569B7661D}" dt="2021-07-05T04:23:49.816" v="23"/>
          <ac:spMkLst>
            <pc:docMk/>
            <pc:sldMk cId="3801035520" sldId="623"/>
            <ac:spMk id="12" creationId="{1DF1E3CF-8B5D-478D-93CE-5FE21212B44A}"/>
          </ac:spMkLst>
        </pc:spChg>
        <pc:grpChg chg="del">
          <ac:chgData name="Christian Morales LL." userId="acd2dd22fbae4b69" providerId="LiveId" clId="{367329A9-0D9C-490D-9661-B6A569B7661D}" dt="2021-07-05T04:23:49.098" v="22" actId="478"/>
          <ac:grpSpMkLst>
            <pc:docMk/>
            <pc:sldMk cId="3801035520" sldId="623"/>
            <ac:grpSpMk id="9" creationId="{89BE05C0-78C5-4151-B063-FBD97DA5BD25}"/>
          </ac:grpSpMkLst>
        </pc:grpChg>
        <pc:picChg chg="add mod">
          <ac:chgData name="Christian Morales LL." userId="acd2dd22fbae4b69" providerId="LiveId" clId="{367329A9-0D9C-490D-9661-B6A569B7661D}" dt="2021-07-05T04:23:49.816" v="23"/>
          <ac:picMkLst>
            <pc:docMk/>
            <pc:sldMk cId="3801035520" sldId="623"/>
            <ac:picMk id="13" creationId="{2C1DE6AA-9FC4-43E9-9D2E-C544E18780EF}"/>
          </ac:picMkLst>
        </pc:picChg>
        <pc:picChg chg="add mod">
          <ac:chgData name="Christian Morales LL." userId="acd2dd22fbae4b69" providerId="LiveId" clId="{367329A9-0D9C-490D-9661-B6A569B7661D}" dt="2021-07-05T04:23:49.816" v="23"/>
          <ac:picMkLst>
            <pc:docMk/>
            <pc:sldMk cId="3801035520" sldId="623"/>
            <ac:picMk id="14" creationId="{C7CDAB80-C32E-41B0-B428-04F7E23EC3DF}"/>
          </ac:picMkLst>
        </pc:picChg>
      </pc:sldChg>
      <pc:sldChg chg="addSp delSp modSp mod">
        <pc:chgData name="Christian Morales LL." userId="acd2dd22fbae4b69" providerId="LiveId" clId="{367329A9-0D9C-490D-9661-B6A569B7661D}" dt="2021-07-05T04:26:19.596" v="40"/>
        <pc:sldMkLst>
          <pc:docMk/>
          <pc:sldMk cId="3654396908" sldId="625"/>
        </pc:sldMkLst>
        <pc:spChg chg="del">
          <ac:chgData name="Christian Morales LL." userId="acd2dd22fbae4b69" providerId="LiveId" clId="{367329A9-0D9C-490D-9661-B6A569B7661D}" dt="2021-07-05T04:25:40.897" v="35" actId="478"/>
          <ac:spMkLst>
            <pc:docMk/>
            <pc:sldMk cId="3654396908" sldId="625"/>
            <ac:spMk id="2" creationId="{D5135AD6-4B70-4FBE-94CF-6C022934A7EA}"/>
          </ac:spMkLst>
        </pc:spChg>
        <pc:spChg chg="mod">
          <ac:chgData name="Christian Morales LL." userId="acd2dd22fbae4b69" providerId="LiveId" clId="{367329A9-0D9C-490D-9661-B6A569B7661D}" dt="2021-07-05T04:26:19.596" v="40"/>
          <ac:spMkLst>
            <pc:docMk/>
            <pc:sldMk cId="3654396908" sldId="625"/>
            <ac:spMk id="3" creationId="{1CC83832-4F5A-4897-B0E9-FEFA2D3FCC72}"/>
          </ac:spMkLst>
        </pc:spChg>
        <pc:spChg chg="add del mod">
          <ac:chgData name="Christian Morales LL." userId="acd2dd22fbae4b69" providerId="LiveId" clId="{367329A9-0D9C-490D-9661-B6A569B7661D}" dt="2021-07-05T04:25:45.905" v="36" actId="478"/>
          <ac:spMkLst>
            <pc:docMk/>
            <pc:sldMk cId="3654396908" sldId="625"/>
            <ac:spMk id="6" creationId="{4ED5D74B-41EE-4D95-B9E5-1D12BCEAF4FF}"/>
          </ac:spMkLst>
        </pc:spChg>
        <pc:spChg chg="add mod">
          <ac:chgData name="Christian Morales LL." userId="acd2dd22fbae4b69" providerId="LiveId" clId="{367329A9-0D9C-490D-9661-B6A569B7661D}" dt="2021-07-05T04:25:46.702" v="37"/>
          <ac:spMkLst>
            <pc:docMk/>
            <pc:sldMk cId="3654396908" sldId="625"/>
            <ac:spMk id="7" creationId="{8A56DF1D-60FD-4814-B16F-6872CC4CC9E0}"/>
          </ac:spMkLst>
        </pc:spChg>
      </pc:sldChg>
      <pc:sldChg chg="addSp delSp modSp">
        <pc:chgData name="Christian Morales LL." userId="acd2dd22fbae4b69" providerId="LiveId" clId="{367329A9-0D9C-490D-9661-B6A569B7661D}" dt="2021-07-05T04:27:15.307" v="47"/>
        <pc:sldMkLst>
          <pc:docMk/>
          <pc:sldMk cId="2973504888" sldId="626"/>
        </pc:sldMkLst>
        <pc:spChg chg="mod">
          <ac:chgData name="Christian Morales LL." userId="acd2dd22fbae4b69" providerId="LiveId" clId="{367329A9-0D9C-490D-9661-B6A569B7661D}" dt="2021-07-05T04:27:01.795" v="45"/>
          <ac:spMkLst>
            <pc:docMk/>
            <pc:sldMk cId="2973504888" sldId="626"/>
            <ac:spMk id="5" creationId="{E0333E36-CE37-4F74-8D65-31886E0804D7}"/>
          </ac:spMkLst>
        </pc:spChg>
        <pc:spChg chg="del">
          <ac:chgData name="Christian Morales LL." userId="acd2dd22fbae4b69" providerId="LiveId" clId="{367329A9-0D9C-490D-9661-B6A569B7661D}" dt="2021-07-05T04:27:14.630" v="46" actId="478"/>
          <ac:spMkLst>
            <pc:docMk/>
            <pc:sldMk cId="2973504888" sldId="626"/>
            <ac:spMk id="9" creationId="{0F980E26-DF73-4DC5-8633-6A9B4CCB1F49}"/>
          </ac:spMkLst>
        </pc:spChg>
        <pc:spChg chg="del">
          <ac:chgData name="Christian Morales LL." userId="acd2dd22fbae4b69" providerId="LiveId" clId="{367329A9-0D9C-490D-9661-B6A569B7661D}" dt="2021-07-05T04:27:14.630" v="46" actId="478"/>
          <ac:spMkLst>
            <pc:docMk/>
            <pc:sldMk cId="2973504888" sldId="626"/>
            <ac:spMk id="10" creationId="{D8D8A71C-FA89-4CC9-A0F3-762EB6B6DD7F}"/>
          </ac:spMkLst>
        </pc:spChg>
        <pc:spChg chg="del">
          <ac:chgData name="Christian Morales LL." userId="acd2dd22fbae4b69" providerId="LiveId" clId="{367329A9-0D9C-490D-9661-B6A569B7661D}" dt="2021-07-05T04:27:14.630" v="46" actId="478"/>
          <ac:spMkLst>
            <pc:docMk/>
            <pc:sldMk cId="2973504888" sldId="626"/>
            <ac:spMk id="11" creationId="{47EEE903-341C-49C4-93E3-65710F173BFE}"/>
          </ac:spMkLst>
        </pc:spChg>
        <pc:spChg chg="del">
          <ac:chgData name="Christian Morales LL." userId="acd2dd22fbae4b69" providerId="LiveId" clId="{367329A9-0D9C-490D-9661-B6A569B7661D}" dt="2021-07-05T04:27:14.630" v="46" actId="478"/>
          <ac:spMkLst>
            <pc:docMk/>
            <pc:sldMk cId="2973504888" sldId="626"/>
            <ac:spMk id="13" creationId="{65195FED-680A-420D-9AF0-8275D3B85011}"/>
          </ac:spMkLst>
        </pc:spChg>
        <pc:spChg chg="del">
          <ac:chgData name="Christian Morales LL." userId="acd2dd22fbae4b69" providerId="LiveId" clId="{367329A9-0D9C-490D-9661-B6A569B7661D}" dt="2021-07-05T04:27:14.630" v="46" actId="478"/>
          <ac:spMkLst>
            <pc:docMk/>
            <pc:sldMk cId="2973504888" sldId="626"/>
            <ac:spMk id="15" creationId="{C2CFCC6C-3888-4150-94CB-61839B64FA7C}"/>
          </ac:spMkLst>
        </pc:spChg>
        <pc:spChg chg="del">
          <ac:chgData name="Christian Morales LL." userId="acd2dd22fbae4b69" providerId="LiveId" clId="{367329A9-0D9C-490D-9661-B6A569B7661D}" dt="2021-07-05T04:27:14.630" v="46" actId="478"/>
          <ac:spMkLst>
            <pc:docMk/>
            <pc:sldMk cId="2973504888" sldId="626"/>
            <ac:spMk id="16" creationId="{24869E1B-B9C8-451A-B0B8-108312E22D96}"/>
          </ac:spMkLst>
        </pc:spChg>
        <pc:spChg chg="del">
          <ac:chgData name="Christian Morales LL." userId="acd2dd22fbae4b69" providerId="LiveId" clId="{367329A9-0D9C-490D-9661-B6A569B7661D}" dt="2021-07-05T04:27:14.630" v="46" actId="478"/>
          <ac:spMkLst>
            <pc:docMk/>
            <pc:sldMk cId="2973504888" sldId="626"/>
            <ac:spMk id="18" creationId="{3596EDF8-6773-4A55-9006-5ADAEDA4E977}"/>
          </ac:spMkLst>
        </pc:spChg>
        <pc:spChg chg="del">
          <ac:chgData name="Christian Morales LL." userId="acd2dd22fbae4b69" providerId="LiveId" clId="{367329A9-0D9C-490D-9661-B6A569B7661D}" dt="2021-07-05T04:27:14.630" v="46" actId="478"/>
          <ac:spMkLst>
            <pc:docMk/>
            <pc:sldMk cId="2973504888" sldId="626"/>
            <ac:spMk id="21" creationId="{CA316AD0-01D8-4CAB-9A7C-45B77AC324EE}"/>
          </ac:spMkLst>
        </pc:spChg>
        <pc:spChg chg="del">
          <ac:chgData name="Christian Morales LL." userId="acd2dd22fbae4b69" providerId="LiveId" clId="{367329A9-0D9C-490D-9661-B6A569B7661D}" dt="2021-07-05T04:27:14.630" v="46" actId="478"/>
          <ac:spMkLst>
            <pc:docMk/>
            <pc:sldMk cId="2973504888" sldId="626"/>
            <ac:spMk id="23" creationId="{CCB99074-1F3D-4C44-9C5C-44B507673D29}"/>
          </ac:spMkLst>
        </pc:spChg>
        <pc:spChg chg="del">
          <ac:chgData name="Christian Morales LL." userId="acd2dd22fbae4b69" providerId="LiveId" clId="{367329A9-0D9C-490D-9661-B6A569B7661D}" dt="2021-07-05T04:27:14.630" v="46" actId="478"/>
          <ac:spMkLst>
            <pc:docMk/>
            <pc:sldMk cId="2973504888" sldId="626"/>
            <ac:spMk id="25" creationId="{418BABB7-666C-418E-A90E-AC1C765A63EC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27" creationId="{4157202C-EECC-4EF1-AC90-1F04E1C1D238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28" creationId="{88059BBD-74AF-4A65-8952-0AE43C645D13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29" creationId="{0BAACD4A-347C-4964-A5CF-8BE488D0BFA3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31" creationId="{C3363E2A-FD3D-4E4D-89BF-63B21B70A4F8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33" creationId="{096C39F4-60C1-4340-B71F-E8E700EAB0F7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34" creationId="{70527691-06FA-4B4C-BCA8-57A5E57B3C0E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37" creationId="{FDBEB5ED-80AE-4DED-85F3-B82DA05975C4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39" creationId="{D8C43D64-36AA-4F19-B04B-DD07277EE9C2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41" creationId="{4A1700F1-69C1-41B2-9EDE-20660A4F12C3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43" creationId="{BD63851F-CA20-4BB2-9D2B-329D2B5D0E5E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45" creationId="{8CD0A039-E557-43D2-9168-50E97DE9733C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48" creationId="{BD4140FC-4F61-4302-B53D-43FF119D116C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50" creationId="{4DF2F3C6-369D-4D63-959A-F2D228B282C4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52" creationId="{B1C68B66-BB19-4A89-B85A-55979974BA68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54" creationId="{8429D501-E35F-482B-A40E-804F3471209B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56" creationId="{0F2DD046-7AE3-4898-B3B5-6576213FB6C9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58" creationId="{C2D0E687-6B0F-4712-B712-2A43D12DFEEE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60" creationId="{3CADA812-E978-470D-9538-024E5D22D5F4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62" creationId="{C078E72C-87A6-4C1A-9697-A16B56934A14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63" creationId="{BCDDF88B-CC66-45B4-9E4B-DD3117041F0B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65" creationId="{E98629D8-216D-4857-8FCC-C750C1C44D37}"/>
          </ac:spMkLst>
        </pc:spChg>
        <pc:spChg chg="add mod">
          <ac:chgData name="Christian Morales LL." userId="acd2dd22fbae4b69" providerId="LiveId" clId="{367329A9-0D9C-490D-9661-B6A569B7661D}" dt="2021-07-05T04:27:15.307" v="47"/>
          <ac:spMkLst>
            <pc:docMk/>
            <pc:sldMk cId="2973504888" sldId="626"/>
            <ac:spMk id="68" creationId="{AE9C1980-19F4-4EC2-8CE8-70B7C234BBC8}"/>
          </ac:spMkLst>
        </pc:spChg>
        <pc:picChg chg="del">
          <ac:chgData name="Christian Morales LL." userId="acd2dd22fbae4b69" providerId="LiveId" clId="{367329A9-0D9C-490D-9661-B6A569B7661D}" dt="2021-07-05T04:27:14.630" v="46" actId="478"/>
          <ac:picMkLst>
            <pc:docMk/>
            <pc:sldMk cId="2973504888" sldId="626"/>
            <ac:picMk id="7" creationId="{29B1A941-3F7D-4E53-92CB-184DFBECAD26}"/>
          </ac:picMkLst>
        </pc:picChg>
        <pc:picChg chg="del">
          <ac:chgData name="Christian Morales LL." userId="acd2dd22fbae4b69" providerId="LiveId" clId="{367329A9-0D9C-490D-9661-B6A569B7661D}" dt="2021-07-05T04:27:14.630" v="46" actId="478"/>
          <ac:picMkLst>
            <pc:docMk/>
            <pc:sldMk cId="2973504888" sldId="626"/>
            <ac:picMk id="8" creationId="{8615A5B8-A3F7-41C6-B226-7D61132E9790}"/>
          </ac:picMkLst>
        </pc:picChg>
        <pc:picChg chg="del">
          <ac:chgData name="Christian Morales LL." userId="acd2dd22fbae4b69" providerId="LiveId" clId="{367329A9-0D9C-490D-9661-B6A569B7661D}" dt="2021-07-05T04:27:14.630" v="46" actId="478"/>
          <ac:picMkLst>
            <pc:docMk/>
            <pc:sldMk cId="2973504888" sldId="626"/>
            <ac:picMk id="12" creationId="{75A34FDA-B76E-404D-9C01-3730FB268F3B}"/>
          </ac:picMkLst>
        </pc:picChg>
        <pc:picChg chg="del">
          <ac:chgData name="Christian Morales LL." userId="acd2dd22fbae4b69" providerId="LiveId" clId="{367329A9-0D9C-490D-9661-B6A569B7661D}" dt="2021-07-05T04:27:14.630" v="46" actId="478"/>
          <ac:picMkLst>
            <pc:docMk/>
            <pc:sldMk cId="2973504888" sldId="626"/>
            <ac:picMk id="14" creationId="{C7994C8E-5829-4553-AB8D-9E7A9F71AF3E}"/>
          </ac:picMkLst>
        </pc:picChg>
        <pc:picChg chg="del">
          <ac:chgData name="Christian Morales LL." userId="acd2dd22fbae4b69" providerId="LiveId" clId="{367329A9-0D9C-490D-9661-B6A569B7661D}" dt="2021-07-05T04:27:14.630" v="46" actId="478"/>
          <ac:picMkLst>
            <pc:docMk/>
            <pc:sldMk cId="2973504888" sldId="626"/>
            <ac:picMk id="17" creationId="{A180F395-B78F-4CEB-A0E9-8108ABBC8ACE}"/>
          </ac:picMkLst>
        </pc:picChg>
        <pc:picChg chg="del">
          <ac:chgData name="Christian Morales LL." userId="acd2dd22fbae4b69" providerId="LiveId" clId="{367329A9-0D9C-490D-9661-B6A569B7661D}" dt="2021-07-05T04:27:14.630" v="46" actId="478"/>
          <ac:picMkLst>
            <pc:docMk/>
            <pc:sldMk cId="2973504888" sldId="626"/>
            <ac:picMk id="19" creationId="{E61D7684-5158-4BD5-BA08-B6B3B43CD1EB}"/>
          </ac:picMkLst>
        </pc:picChg>
        <pc:picChg chg="del">
          <ac:chgData name="Christian Morales LL." userId="acd2dd22fbae4b69" providerId="LiveId" clId="{367329A9-0D9C-490D-9661-B6A569B7661D}" dt="2021-07-05T04:27:14.630" v="46" actId="478"/>
          <ac:picMkLst>
            <pc:docMk/>
            <pc:sldMk cId="2973504888" sldId="626"/>
            <ac:picMk id="20" creationId="{0613ED5D-8FF1-4E50-9022-958407AD36FE}"/>
          </ac:picMkLst>
        </pc:picChg>
        <pc:picChg chg="del">
          <ac:chgData name="Christian Morales LL." userId="acd2dd22fbae4b69" providerId="LiveId" clId="{367329A9-0D9C-490D-9661-B6A569B7661D}" dt="2021-07-05T04:27:14.630" v="46" actId="478"/>
          <ac:picMkLst>
            <pc:docMk/>
            <pc:sldMk cId="2973504888" sldId="626"/>
            <ac:picMk id="22" creationId="{5F857317-5A4A-4E98-A948-1C959AC4A958}"/>
          </ac:picMkLst>
        </pc:picChg>
        <pc:picChg chg="del">
          <ac:chgData name="Christian Morales LL." userId="acd2dd22fbae4b69" providerId="LiveId" clId="{367329A9-0D9C-490D-9661-B6A569B7661D}" dt="2021-07-05T04:27:14.630" v="46" actId="478"/>
          <ac:picMkLst>
            <pc:docMk/>
            <pc:sldMk cId="2973504888" sldId="626"/>
            <ac:picMk id="24" creationId="{EC878529-D338-4030-AFDC-FE5D884CC56E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26" creationId="{8C40C6C5-645E-4F00-9898-25C34400652E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30" creationId="{D65B357A-9E80-4A5D-90B3-1DD71CA2AFF7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32" creationId="{4C10F330-8C46-4806-A2F3-BB8E355CE2B6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35" creationId="{A34E9645-E5AD-46AE-A5E5-E14F4F9AABA4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36" creationId="{2BF64503-BC04-4F32-A373-9FE141BEB581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38" creationId="{CA7E5FBB-8A65-4EAF-89C3-DB39EFCB852A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40" creationId="{22180BBF-16AA-4944-BA21-45774E4BDF7E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42" creationId="{676E4BA4-23F5-4D59-8CFE-40406CA7AE77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44" creationId="{7F9D9078-C024-424D-89EC-72FCC03713E0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46" creationId="{9EFD01DE-C7B0-47B5-A736-D29A24C56074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47" creationId="{A28F44EB-120B-4CE1-AEA7-52A9D5C1261D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49" creationId="{27515B16-6F37-4151-B58D-7CCA3B3D9FBB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51" creationId="{725D96C0-4090-4BC8-B6C8-B086A131D798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53" creationId="{0A22D51C-47AF-4ACD-BA9C-493C1873212E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55" creationId="{86BD2FD8-8EC5-4DA6-96B1-19530466EA5F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57" creationId="{3F5120B2-B342-4F93-A7ED-B60B29380E6E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59" creationId="{762B79EE-8EE1-4AC7-8099-D24F372A9FBE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61" creationId="{59B61850-94C1-43F3-99D0-4F71EA759265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64" creationId="{DE4BC855-0DFE-4C60-9496-8C1C0A05D948}"/>
          </ac:picMkLst>
        </pc:picChg>
        <pc:picChg chg="add mod">
          <ac:chgData name="Christian Morales LL." userId="acd2dd22fbae4b69" providerId="LiveId" clId="{367329A9-0D9C-490D-9661-B6A569B7661D}" dt="2021-07-05T04:27:15.307" v="47"/>
          <ac:picMkLst>
            <pc:docMk/>
            <pc:sldMk cId="2973504888" sldId="626"/>
            <ac:picMk id="67" creationId="{661E1914-2659-46EB-B5C5-345F49F1A82A}"/>
          </ac:picMkLst>
        </pc:picChg>
        <pc:cxnChg chg="add mod">
          <ac:chgData name="Christian Morales LL." userId="acd2dd22fbae4b69" providerId="LiveId" clId="{367329A9-0D9C-490D-9661-B6A569B7661D}" dt="2021-07-05T04:27:15.307" v="47"/>
          <ac:cxnSpMkLst>
            <pc:docMk/>
            <pc:sldMk cId="2973504888" sldId="626"/>
            <ac:cxnSpMk id="66" creationId="{5BAC0B66-4581-46BC-90F9-CAA15A9C2308}"/>
          </ac:cxnSpMkLst>
        </pc:cxnChg>
        <pc:cxnChg chg="add mod">
          <ac:chgData name="Christian Morales LL." userId="acd2dd22fbae4b69" providerId="LiveId" clId="{367329A9-0D9C-490D-9661-B6A569B7661D}" dt="2021-07-05T04:27:15.307" v="47"/>
          <ac:cxnSpMkLst>
            <pc:docMk/>
            <pc:sldMk cId="2973504888" sldId="626"/>
            <ac:cxnSpMk id="69" creationId="{F8813DF4-EAE5-4C30-BEED-9BD9E9DC39AF}"/>
          </ac:cxnSpMkLst>
        </pc:cxnChg>
        <pc:cxnChg chg="add mod">
          <ac:chgData name="Christian Morales LL." userId="acd2dd22fbae4b69" providerId="LiveId" clId="{367329A9-0D9C-490D-9661-B6A569B7661D}" dt="2021-07-05T04:27:15.307" v="47"/>
          <ac:cxnSpMkLst>
            <pc:docMk/>
            <pc:sldMk cId="2973504888" sldId="626"/>
            <ac:cxnSpMk id="70" creationId="{D4052987-3571-49EF-9D6B-A6B20E315395}"/>
          </ac:cxnSpMkLst>
        </pc:cxnChg>
        <pc:cxnChg chg="add mod">
          <ac:chgData name="Christian Morales LL." userId="acd2dd22fbae4b69" providerId="LiveId" clId="{367329A9-0D9C-490D-9661-B6A569B7661D}" dt="2021-07-05T04:27:15.307" v="47"/>
          <ac:cxnSpMkLst>
            <pc:docMk/>
            <pc:sldMk cId="2973504888" sldId="626"/>
            <ac:cxnSpMk id="71" creationId="{E0827A4D-8AEE-451E-8E57-FF4FCECE8736}"/>
          </ac:cxnSpMkLst>
        </pc:cxnChg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510528538" sldId="627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910442758" sldId="628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3611873327" sldId="629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2711072544" sldId="630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2862677827" sldId="631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3737965249" sldId="632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292339041" sldId="633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75436207" sldId="634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3970939085" sldId="635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1315541457" sldId="636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2757589047" sldId="637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4256373139" sldId="638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1047164257" sldId="639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2331215399" sldId="640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799221411" sldId="641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228211429" sldId="642"/>
        </pc:sldMkLst>
      </pc:sldChg>
      <pc:sldChg chg="del">
        <pc:chgData name="Christian Morales LL." userId="acd2dd22fbae4b69" providerId="LiveId" clId="{367329A9-0D9C-490D-9661-B6A569B7661D}" dt="2021-07-05T04:35:28.505" v="60" actId="47"/>
        <pc:sldMkLst>
          <pc:docMk/>
          <pc:sldMk cId="1700387714" sldId="643"/>
        </pc:sldMkLst>
      </pc:sldChg>
      <pc:sldChg chg="addSp delSp modSp add mod modAnim">
        <pc:chgData name="Christian Morales LL." userId="acd2dd22fbae4b69" providerId="LiveId" clId="{367329A9-0D9C-490D-9661-B6A569B7661D}" dt="2021-07-05T04:24:20.325" v="27" actId="27636"/>
        <pc:sldMkLst>
          <pc:docMk/>
          <pc:sldMk cId="2507992842" sldId="644"/>
        </pc:sldMkLst>
        <pc:spChg chg="add mod">
          <ac:chgData name="Christian Morales LL." userId="acd2dd22fbae4b69" providerId="LiveId" clId="{367329A9-0D9C-490D-9661-B6A569B7661D}" dt="2021-07-05T04:24:20.325" v="27" actId="27636"/>
          <ac:spMkLst>
            <pc:docMk/>
            <pc:sldMk cId="2507992842" sldId="644"/>
            <ac:spMk id="7" creationId="{58F93E91-6307-4D29-93B6-9BCAC06BC12A}"/>
          </ac:spMkLst>
        </pc:spChg>
        <pc:spChg chg="add mod">
          <ac:chgData name="Christian Morales LL." userId="acd2dd22fbae4b69" providerId="LiveId" clId="{367329A9-0D9C-490D-9661-B6A569B7661D}" dt="2021-07-05T04:24:20.325" v="27" actId="27636"/>
          <ac:spMkLst>
            <pc:docMk/>
            <pc:sldMk cId="2507992842" sldId="644"/>
            <ac:spMk id="8" creationId="{B9EB6BD2-3C83-4327-BDCA-9FBEE084F5AA}"/>
          </ac:spMkLst>
        </pc:spChg>
        <pc:spChg chg="del">
          <ac:chgData name="Christian Morales LL." userId="acd2dd22fbae4b69" providerId="LiveId" clId="{367329A9-0D9C-490D-9661-B6A569B7661D}" dt="2021-07-05T04:24:12.194" v="25" actId="478"/>
          <ac:spMkLst>
            <pc:docMk/>
            <pc:sldMk cId="2507992842" sldId="644"/>
            <ac:spMk id="12" creationId="{1DF1E3CF-8B5D-478D-93CE-5FE21212B44A}"/>
          </ac:spMkLst>
        </pc:spChg>
        <pc:picChg chg="add mod">
          <ac:chgData name="Christian Morales LL." userId="acd2dd22fbae4b69" providerId="LiveId" clId="{367329A9-0D9C-490D-9661-B6A569B7661D}" dt="2021-07-05T04:24:20.325" v="27" actId="27636"/>
          <ac:picMkLst>
            <pc:docMk/>
            <pc:sldMk cId="2507992842" sldId="644"/>
            <ac:picMk id="9" creationId="{489FA93D-DBB0-4C78-B236-A9AE4BD58086}"/>
          </ac:picMkLst>
        </pc:picChg>
        <pc:picChg chg="add mod">
          <ac:chgData name="Christian Morales LL." userId="acd2dd22fbae4b69" providerId="LiveId" clId="{367329A9-0D9C-490D-9661-B6A569B7661D}" dt="2021-07-05T04:24:20.325" v="27" actId="27636"/>
          <ac:picMkLst>
            <pc:docMk/>
            <pc:sldMk cId="2507992842" sldId="644"/>
            <ac:picMk id="10" creationId="{30D1818B-CFA0-45B2-A2FF-9D5DD608A367}"/>
          </ac:picMkLst>
        </pc:picChg>
        <pc:picChg chg="add mod">
          <ac:chgData name="Christian Morales LL." userId="acd2dd22fbae4b69" providerId="LiveId" clId="{367329A9-0D9C-490D-9661-B6A569B7661D}" dt="2021-07-05T04:24:20.325" v="27" actId="27636"/>
          <ac:picMkLst>
            <pc:docMk/>
            <pc:sldMk cId="2507992842" sldId="644"/>
            <ac:picMk id="11" creationId="{52637210-9B34-412D-9604-EA030D8FACBE}"/>
          </ac:picMkLst>
        </pc:picChg>
        <pc:picChg chg="del">
          <ac:chgData name="Christian Morales LL." userId="acd2dd22fbae4b69" providerId="LiveId" clId="{367329A9-0D9C-490D-9661-B6A569B7661D}" dt="2021-07-05T04:24:12.194" v="25" actId="478"/>
          <ac:picMkLst>
            <pc:docMk/>
            <pc:sldMk cId="2507992842" sldId="644"/>
            <ac:picMk id="13" creationId="{2C1DE6AA-9FC4-43E9-9D2E-C544E18780EF}"/>
          </ac:picMkLst>
        </pc:picChg>
        <pc:picChg chg="del">
          <ac:chgData name="Christian Morales LL." userId="acd2dd22fbae4b69" providerId="LiveId" clId="{367329A9-0D9C-490D-9661-B6A569B7661D}" dt="2021-07-05T04:24:12.194" v="25" actId="478"/>
          <ac:picMkLst>
            <pc:docMk/>
            <pc:sldMk cId="2507992842" sldId="644"/>
            <ac:picMk id="14" creationId="{C7CDAB80-C32E-41B0-B428-04F7E23EC3DF}"/>
          </ac:picMkLst>
        </pc:picChg>
      </pc:sldChg>
      <pc:sldChg chg="addSp delSp modSp add modAnim">
        <pc:chgData name="Christian Morales LL." userId="acd2dd22fbae4b69" providerId="LiveId" clId="{367329A9-0D9C-490D-9661-B6A569B7661D}" dt="2021-07-05T04:24:43.518" v="30"/>
        <pc:sldMkLst>
          <pc:docMk/>
          <pc:sldMk cId="3712430858" sldId="645"/>
        </pc:sldMkLst>
        <pc:spChg chg="del">
          <ac:chgData name="Christian Morales LL." userId="acd2dd22fbae4b69" providerId="LiveId" clId="{367329A9-0D9C-490D-9661-B6A569B7661D}" dt="2021-07-05T04:24:34.279" v="29" actId="478"/>
          <ac:spMkLst>
            <pc:docMk/>
            <pc:sldMk cId="3712430858" sldId="645"/>
            <ac:spMk id="7" creationId="{58F93E91-6307-4D29-93B6-9BCAC06BC12A}"/>
          </ac:spMkLst>
        </pc:spChg>
        <pc:spChg chg="del">
          <ac:chgData name="Christian Morales LL." userId="acd2dd22fbae4b69" providerId="LiveId" clId="{367329A9-0D9C-490D-9661-B6A569B7661D}" dt="2021-07-05T04:24:34.279" v="29" actId="478"/>
          <ac:spMkLst>
            <pc:docMk/>
            <pc:sldMk cId="3712430858" sldId="645"/>
            <ac:spMk id="8" creationId="{B9EB6BD2-3C83-4327-BDCA-9FBEE084F5AA}"/>
          </ac:spMkLst>
        </pc:spChg>
        <pc:spChg chg="add mod">
          <ac:chgData name="Christian Morales LL." userId="acd2dd22fbae4b69" providerId="LiveId" clId="{367329A9-0D9C-490D-9661-B6A569B7661D}" dt="2021-07-05T04:24:43.518" v="30"/>
          <ac:spMkLst>
            <pc:docMk/>
            <pc:sldMk cId="3712430858" sldId="645"/>
            <ac:spMk id="12" creationId="{ECEC10E7-3645-4344-921F-BC839FC7F7CA}"/>
          </ac:spMkLst>
        </pc:spChg>
        <pc:picChg chg="del">
          <ac:chgData name="Christian Morales LL." userId="acd2dd22fbae4b69" providerId="LiveId" clId="{367329A9-0D9C-490D-9661-B6A569B7661D}" dt="2021-07-05T04:24:34.279" v="29" actId="478"/>
          <ac:picMkLst>
            <pc:docMk/>
            <pc:sldMk cId="3712430858" sldId="645"/>
            <ac:picMk id="9" creationId="{489FA93D-DBB0-4C78-B236-A9AE4BD58086}"/>
          </ac:picMkLst>
        </pc:picChg>
        <pc:picChg chg="del">
          <ac:chgData name="Christian Morales LL." userId="acd2dd22fbae4b69" providerId="LiveId" clId="{367329A9-0D9C-490D-9661-B6A569B7661D}" dt="2021-07-05T04:24:34.279" v="29" actId="478"/>
          <ac:picMkLst>
            <pc:docMk/>
            <pc:sldMk cId="3712430858" sldId="645"/>
            <ac:picMk id="10" creationId="{30D1818B-CFA0-45B2-A2FF-9D5DD608A367}"/>
          </ac:picMkLst>
        </pc:picChg>
        <pc:picChg chg="del">
          <ac:chgData name="Christian Morales LL." userId="acd2dd22fbae4b69" providerId="LiveId" clId="{367329A9-0D9C-490D-9661-B6A569B7661D}" dt="2021-07-05T04:24:34.279" v="29" actId="478"/>
          <ac:picMkLst>
            <pc:docMk/>
            <pc:sldMk cId="3712430858" sldId="645"/>
            <ac:picMk id="11" creationId="{52637210-9B34-412D-9604-EA030D8FACBE}"/>
          </ac:picMkLst>
        </pc:picChg>
        <pc:picChg chg="add mod">
          <ac:chgData name="Christian Morales LL." userId="acd2dd22fbae4b69" providerId="LiveId" clId="{367329A9-0D9C-490D-9661-B6A569B7661D}" dt="2021-07-05T04:24:43.518" v="30"/>
          <ac:picMkLst>
            <pc:docMk/>
            <pc:sldMk cId="3712430858" sldId="645"/>
            <ac:picMk id="13" creationId="{0803DEC5-06EE-4B95-9D3E-C7917EB0E626}"/>
          </ac:picMkLst>
        </pc:picChg>
      </pc:sldChg>
      <pc:sldChg chg="addSp delSp modSp add mod delAnim">
        <pc:chgData name="Christian Morales LL." userId="acd2dd22fbae4b69" providerId="LiveId" clId="{367329A9-0D9C-490D-9661-B6A569B7661D}" dt="2021-07-05T04:25:01.202" v="33"/>
        <pc:sldMkLst>
          <pc:docMk/>
          <pc:sldMk cId="3879803926" sldId="646"/>
        </pc:sldMkLst>
        <pc:spChg chg="del">
          <ac:chgData name="Christian Morales LL." userId="acd2dd22fbae4b69" providerId="LiveId" clId="{367329A9-0D9C-490D-9661-B6A569B7661D}" dt="2021-07-05T04:24:51.404" v="32" actId="478"/>
          <ac:spMkLst>
            <pc:docMk/>
            <pc:sldMk cId="3879803926" sldId="646"/>
            <ac:spMk id="12" creationId="{ECEC10E7-3645-4344-921F-BC839FC7F7CA}"/>
          </ac:spMkLst>
        </pc:spChg>
        <pc:picChg chg="add mod">
          <ac:chgData name="Christian Morales LL." userId="acd2dd22fbae4b69" providerId="LiveId" clId="{367329A9-0D9C-490D-9661-B6A569B7661D}" dt="2021-07-05T04:25:01.202" v="33"/>
          <ac:picMkLst>
            <pc:docMk/>
            <pc:sldMk cId="3879803926" sldId="646"/>
            <ac:picMk id="6" creationId="{47FDA10A-1EBE-44CF-9316-03B75EF9B73C}"/>
          </ac:picMkLst>
        </pc:picChg>
        <pc:picChg chg="del">
          <ac:chgData name="Christian Morales LL." userId="acd2dd22fbae4b69" providerId="LiveId" clId="{367329A9-0D9C-490D-9661-B6A569B7661D}" dt="2021-07-05T04:24:51.404" v="32" actId="478"/>
          <ac:picMkLst>
            <pc:docMk/>
            <pc:sldMk cId="3879803926" sldId="646"/>
            <ac:picMk id="13" creationId="{0803DEC5-06EE-4B95-9D3E-C7917EB0E626}"/>
          </ac:picMkLst>
        </pc:picChg>
      </pc:sldChg>
      <pc:sldChg chg="addSp delSp modSp add mod">
        <pc:chgData name="Christian Morales LL." userId="acd2dd22fbae4b69" providerId="LiveId" clId="{367329A9-0D9C-490D-9661-B6A569B7661D}" dt="2021-07-05T04:26:40.520" v="44"/>
        <pc:sldMkLst>
          <pc:docMk/>
          <pc:sldMk cId="3697819730" sldId="647"/>
        </pc:sldMkLst>
        <pc:spChg chg="mod">
          <ac:chgData name="Christian Morales LL." userId="acd2dd22fbae4b69" providerId="LiveId" clId="{367329A9-0D9C-490D-9661-B6A569B7661D}" dt="2021-07-05T04:26:31.385" v="42"/>
          <ac:spMkLst>
            <pc:docMk/>
            <pc:sldMk cId="3697819730" sldId="647"/>
            <ac:spMk id="3" creationId="{1CC83832-4F5A-4897-B0E9-FEFA2D3FCC72}"/>
          </ac:spMkLst>
        </pc:spChg>
        <pc:spChg chg="add mod">
          <ac:chgData name="Christian Morales LL." userId="acd2dd22fbae4b69" providerId="LiveId" clId="{367329A9-0D9C-490D-9661-B6A569B7661D}" dt="2021-07-05T04:26:40.520" v="44"/>
          <ac:spMkLst>
            <pc:docMk/>
            <pc:sldMk cId="3697819730" sldId="647"/>
            <ac:spMk id="5" creationId="{658ADC9C-3A94-46E9-A1A7-4EC4A5F28A1B}"/>
          </ac:spMkLst>
        </pc:spChg>
        <pc:spChg chg="del">
          <ac:chgData name="Christian Morales LL." userId="acd2dd22fbae4b69" providerId="LiveId" clId="{367329A9-0D9C-490D-9661-B6A569B7661D}" dt="2021-07-05T04:26:39.856" v="43" actId="478"/>
          <ac:spMkLst>
            <pc:docMk/>
            <pc:sldMk cId="3697819730" sldId="647"/>
            <ac:spMk id="7" creationId="{8A56DF1D-60FD-4814-B16F-6872CC4CC9E0}"/>
          </ac:spMkLst>
        </pc:spChg>
      </pc:sldChg>
      <pc:sldChg chg="addSp delSp modSp add">
        <pc:chgData name="Christian Morales LL." userId="acd2dd22fbae4b69" providerId="LiveId" clId="{367329A9-0D9C-490D-9661-B6A569B7661D}" dt="2021-07-05T04:27:50.580" v="52" actId="27636"/>
        <pc:sldMkLst>
          <pc:docMk/>
          <pc:sldMk cId="2389091287" sldId="648"/>
        </pc:sldMkLst>
        <pc:spChg chg="mod">
          <ac:chgData name="Christian Morales LL." userId="acd2dd22fbae4b69" providerId="LiveId" clId="{367329A9-0D9C-490D-9661-B6A569B7661D}" dt="2021-07-05T04:27:38.134" v="49"/>
          <ac:spMkLst>
            <pc:docMk/>
            <pc:sldMk cId="2389091287" sldId="648"/>
            <ac:spMk id="5" creationId="{E0333E36-CE37-4F74-8D65-31886E0804D7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27" creationId="{4157202C-EECC-4EF1-AC90-1F04E1C1D238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28" creationId="{88059BBD-74AF-4A65-8952-0AE43C645D13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29" creationId="{0BAACD4A-347C-4964-A5CF-8BE488D0BFA3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31" creationId="{C3363E2A-FD3D-4E4D-89BF-63B21B70A4F8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33" creationId="{096C39F4-60C1-4340-B71F-E8E700EAB0F7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34" creationId="{70527691-06FA-4B4C-BCA8-57A5E57B3C0E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37" creationId="{FDBEB5ED-80AE-4DED-85F3-B82DA05975C4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39" creationId="{D8C43D64-36AA-4F19-B04B-DD07277EE9C2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41" creationId="{4A1700F1-69C1-41B2-9EDE-20660A4F12C3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43" creationId="{BD63851F-CA20-4BB2-9D2B-329D2B5D0E5E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45" creationId="{8CD0A039-E557-43D2-9168-50E97DE9733C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48" creationId="{BD4140FC-4F61-4302-B53D-43FF119D116C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50" creationId="{4DF2F3C6-369D-4D63-959A-F2D228B282C4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52" creationId="{B1C68B66-BB19-4A89-B85A-55979974BA68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54" creationId="{8429D501-E35F-482B-A40E-804F3471209B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56" creationId="{0F2DD046-7AE3-4898-B3B5-6576213FB6C9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58" creationId="{C2D0E687-6B0F-4712-B712-2A43D12DFEEE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60" creationId="{3CADA812-E978-470D-9538-024E5D22D5F4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62" creationId="{C078E72C-87A6-4C1A-9697-A16B56934A14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63" creationId="{BCDDF88B-CC66-45B4-9E4B-DD3117041F0B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65" creationId="{E98629D8-216D-4857-8FCC-C750C1C44D37}"/>
          </ac:spMkLst>
        </pc:spChg>
        <pc:spChg chg="del">
          <ac:chgData name="Christian Morales LL." userId="acd2dd22fbae4b69" providerId="LiveId" clId="{367329A9-0D9C-490D-9661-B6A569B7661D}" dt="2021-07-05T04:27:43.811" v="50" actId="478"/>
          <ac:spMkLst>
            <pc:docMk/>
            <pc:sldMk cId="2389091287" sldId="648"/>
            <ac:spMk id="68" creationId="{AE9C1980-19F4-4EC2-8CE8-70B7C234BBC8}"/>
          </ac:spMkLst>
        </pc:spChg>
        <pc:spChg chg="add mod">
          <ac:chgData name="Christian Morales LL." userId="acd2dd22fbae4b69" providerId="LiveId" clId="{367329A9-0D9C-490D-9661-B6A569B7661D}" dt="2021-07-05T04:27:50.580" v="52" actId="27636"/>
          <ac:spMkLst>
            <pc:docMk/>
            <pc:sldMk cId="2389091287" sldId="648"/>
            <ac:spMk id="72" creationId="{D1E22CFD-13C3-4F6B-B167-87C6BD1BCA86}"/>
          </ac:spMkLst>
        </pc:spChg>
        <pc:spChg chg="add mod">
          <ac:chgData name="Christian Morales LL." userId="acd2dd22fbae4b69" providerId="LiveId" clId="{367329A9-0D9C-490D-9661-B6A569B7661D}" dt="2021-07-05T04:27:50.580" v="52" actId="27636"/>
          <ac:spMkLst>
            <pc:docMk/>
            <pc:sldMk cId="2389091287" sldId="648"/>
            <ac:spMk id="73" creationId="{FF174C64-2D15-40CA-ACC4-FE8E09CEA07F}"/>
          </ac:spMkLst>
        </pc:sp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26" creationId="{8C40C6C5-645E-4F00-9898-25C34400652E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30" creationId="{D65B357A-9E80-4A5D-90B3-1DD71CA2AFF7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32" creationId="{4C10F330-8C46-4806-A2F3-BB8E355CE2B6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35" creationId="{A34E9645-E5AD-46AE-A5E5-E14F4F9AABA4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36" creationId="{2BF64503-BC04-4F32-A373-9FE141BEB581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38" creationId="{CA7E5FBB-8A65-4EAF-89C3-DB39EFCB852A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40" creationId="{22180BBF-16AA-4944-BA21-45774E4BDF7E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42" creationId="{676E4BA4-23F5-4D59-8CFE-40406CA7AE77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44" creationId="{7F9D9078-C024-424D-89EC-72FCC03713E0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46" creationId="{9EFD01DE-C7B0-47B5-A736-D29A24C56074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47" creationId="{A28F44EB-120B-4CE1-AEA7-52A9D5C1261D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49" creationId="{27515B16-6F37-4151-B58D-7CCA3B3D9FBB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51" creationId="{725D96C0-4090-4BC8-B6C8-B086A131D798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53" creationId="{0A22D51C-47AF-4ACD-BA9C-493C1873212E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55" creationId="{86BD2FD8-8EC5-4DA6-96B1-19530466EA5F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57" creationId="{3F5120B2-B342-4F93-A7ED-B60B29380E6E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59" creationId="{762B79EE-8EE1-4AC7-8099-D24F372A9FBE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61" creationId="{59B61850-94C1-43F3-99D0-4F71EA759265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64" creationId="{DE4BC855-0DFE-4C60-9496-8C1C0A05D948}"/>
          </ac:picMkLst>
        </pc:picChg>
        <pc:picChg chg="del">
          <ac:chgData name="Christian Morales LL." userId="acd2dd22fbae4b69" providerId="LiveId" clId="{367329A9-0D9C-490D-9661-B6A569B7661D}" dt="2021-07-05T04:27:43.811" v="50" actId="478"/>
          <ac:picMkLst>
            <pc:docMk/>
            <pc:sldMk cId="2389091287" sldId="648"/>
            <ac:picMk id="67" creationId="{661E1914-2659-46EB-B5C5-345F49F1A82A}"/>
          </ac:picMkLst>
        </pc:picChg>
        <pc:picChg chg="add mod">
          <ac:chgData name="Christian Morales LL." userId="acd2dd22fbae4b69" providerId="LiveId" clId="{367329A9-0D9C-490D-9661-B6A569B7661D}" dt="2021-07-05T04:27:50.580" v="52" actId="27636"/>
          <ac:picMkLst>
            <pc:docMk/>
            <pc:sldMk cId="2389091287" sldId="648"/>
            <ac:picMk id="74" creationId="{6E24BC92-6397-42B8-9D2B-71B1C29A132A}"/>
          </ac:picMkLst>
        </pc:picChg>
        <pc:picChg chg="add mod">
          <ac:chgData name="Christian Morales LL." userId="acd2dd22fbae4b69" providerId="LiveId" clId="{367329A9-0D9C-490D-9661-B6A569B7661D}" dt="2021-07-05T04:27:50.580" v="52" actId="27636"/>
          <ac:picMkLst>
            <pc:docMk/>
            <pc:sldMk cId="2389091287" sldId="648"/>
            <ac:picMk id="75" creationId="{6BCD4D17-8982-4011-9113-3FCC5651BA93}"/>
          </ac:picMkLst>
        </pc:picChg>
        <pc:cxnChg chg="del">
          <ac:chgData name="Christian Morales LL." userId="acd2dd22fbae4b69" providerId="LiveId" clId="{367329A9-0D9C-490D-9661-B6A569B7661D}" dt="2021-07-05T04:27:43.811" v="50" actId="478"/>
          <ac:cxnSpMkLst>
            <pc:docMk/>
            <pc:sldMk cId="2389091287" sldId="648"/>
            <ac:cxnSpMk id="66" creationId="{5BAC0B66-4581-46BC-90F9-CAA15A9C2308}"/>
          </ac:cxnSpMkLst>
        </pc:cxnChg>
        <pc:cxnChg chg="del">
          <ac:chgData name="Christian Morales LL." userId="acd2dd22fbae4b69" providerId="LiveId" clId="{367329A9-0D9C-490D-9661-B6A569B7661D}" dt="2021-07-05T04:27:43.811" v="50" actId="478"/>
          <ac:cxnSpMkLst>
            <pc:docMk/>
            <pc:sldMk cId="2389091287" sldId="648"/>
            <ac:cxnSpMk id="69" creationId="{F8813DF4-EAE5-4C30-BEED-9BD9E9DC39AF}"/>
          </ac:cxnSpMkLst>
        </pc:cxnChg>
        <pc:cxnChg chg="del">
          <ac:chgData name="Christian Morales LL." userId="acd2dd22fbae4b69" providerId="LiveId" clId="{367329A9-0D9C-490D-9661-B6A569B7661D}" dt="2021-07-05T04:27:43.811" v="50" actId="478"/>
          <ac:cxnSpMkLst>
            <pc:docMk/>
            <pc:sldMk cId="2389091287" sldId="648"/>
            <ac:cxnSpMk id="70" creationId="{D4052987-3571-49EF-9D6B-A6B20E315395}"/>
          </ac:cxnSpMkLst>
        </pc:cxnChg>
        <pc:cxnChg chg="del">
          <ac:chgData name="Christian Morales LL." userId="acd2dd22fbae4b69" providerId="LiveId" clId="{367329A9-0D9C-490D-9661-B6A569B7661D}" dt="2021-07-05T04:27:43.811" v="50" actId="478"/>
          <ac:cxnSpMkLst>
            <pc:docMk/>
            <pc:sldMk cId="2389091287" sldId="648"/>
            <ac:cxnSpMk id="71" creationId="{E0827A4D-8AEE-451E-8E57-FF4FCECE8736}"/>
          </ac:cxnSpMkLst>
        </pc:cxnChg>
      </pc:sldChg>
      <pc:sldChg chg="addSp delSp modSp add">
        <pc:chgData name="Christian Morales LL." userId="acd2dd22fbae4b69" providerId="LiveId" clId="{367329A9-0D9C-490D-9661-B6A569B7661D}" dt="2021-07-05T04:35:00.989" v="56"/>
        <pc:sldMkLst>
          <pc:docMk/>
          <pc:sldMk cId="1453823253" sldId="649"/>
        </pc:sldMkLst>
        <pc:spChg chg="mod">
          <ac:chgData name="Christian Morales LL." userId="acd2dd22fbae4b69" providerId="LiveId" clId="{367329A9-0D9C-490D-9661-B6A569B7661D}" dt="2021-07-05T04:28:12.336" v="54"/>
          <ac:spMkLst>
            <pc:docMk/>
            <pc:sldMk cId="1453823253" sldId="649"/>
            <ac:spMk id="5" creationId="{E0333E36-CE37-4F74-8D65-31886E0804D7}"/>
          </ac:spMkLst>
        </pc:spChg>
        <pc:spChg chg="add mod">
          <ac:chgData name="Christian Morales LL." userId="acd2dd22fbae4b69" providerId="LiveId" clId="{367329A9-0D9C-490D-9661-B6A569B7661D}" dt="2021-07-05T04:35:00.989" v="56"/>
          <ac:spMkLst>
            <pc:docMk/>
            <pc:sldMk cId="1453823253" sldId="649"/>
            <ac:spMk id="8" creationId="{2F32634E-C315-4AB9-9DD1-8D8BD7EF81D9}"/>
          </ac:spMkLst>
        </pc:spChg>
        <pc:spChg chg="add mod">
          <ac:chgData name="Christian Morales LL." userId="acd2dd22fbae4b69" providerId="LiveId" clId="{367329A9-0D9C-490D-9661-B6A569B7661D}" dt="2021-07-05T04:35:00.989" v="56"/>
          <ac:spMkLst>
            <pc:docMk/>
            <pc:sldMk cId="1453823253" sldId="649"/>
            <ac:spMk id="9" creationId="{890F8DEC-5C8B-46C6-847F-E76543C7192C}"/>
          </ac:spMkLst>
        </pc:spChg>
        <pc:spChg chg="del">
          <ac:chgData name="Christian Morales LL." userId="acd2dd22fbae4b69" providerId="LiveId" clId="{367329A9-0D9C-490D-9661-B6A569B7661D}" dt="2021-07-05T04:35:00.218" v="55" actId="478"/>
          <ac:spMkLst>
            <pc:docMk/>
            <pc:sldMk cId="1453823253" sldId="649"/>
            <ac:spMk id="72" creationId="{D1E22CFD-13C3-4F6B-B167-87C6BD1BCA86}"/>
          </ac:spMkLst>
        </pc:spChg>
        <pc:spChg chg="del">
          <ac:chgData name="Christian Morales LL." userId="acd2dd22fbae4b69" providerId="LiveId" clId="{367329A9-0D9C-490D-9661-B6A569B7661D}" dt="2021-07-05T04:35:00.218" v="55" actId="478"/>
          <ac:spMkLst>
            <pc:docMk/>
            <pc:sldMk cId="1453823253" sldId="649"/>
            <ac:spMk id="73" creationId="{FF174C64-2D15-40CA-ACC4-FE8E09CEA07F}"/>
          </ac:spMkLst>
        </pc:spChg>
        <pc:picChg chg="add mod">
          <ac:chgData name="Christian Morales LL." userId="acd2dd22fbae4b69" providerId="LiveId" clId="{367329A9-0D9C-490D-9661-B6A569B7661D}" dt="2021-07-05T04:35:00.989" v="56"/>
          <ac:picMkLst>
            <pc:docMk/>
            <pc:sldMk cId="1453823253" sldId="649"/>
            <ac:picMk id="10" creationId="{2B52FBF2-0AC3-4FDE-ADE9-C8BF73C8CC0B}"/>
          </ac:picMkLst>
        </pc:picChg>
        <pc:picChg chg="del">
          <ac:chgData name="Christian Morales LL." userId="acd2dd22fbae4b69" providerId="LiveId" clId="{367329A9-0D9C-490D-9661-B6A569B7661D}" dt="2021-07-05T04:35:00.218" v="55" actId="478"/>
          <ac:picMkLst>
            <pc:docMk/>
            <pc:sldMk cId="1453823253" sldId="649"/>
            <ac:picMk id="74" creationId="{6E24BC92-6397-42B8-9D2B-71B1C29A132A}"/>
          </ac:picMkLst>
        </pc:picChg>
        <pc:picChg chg="del">
          <ac:chgData name="Christian Morales LL." userId="acd2dd22fbae4b69" providerId="LiveId" clId="{367329A9-0D9C-490D-9661-B6A569B7661D}" dt="2021-07-05T04:35:00.218" v="55" actId="478"/>
          <ac:picMkLst>
            <pc:docMk/>
            <pc:sldMk cId="1453823253" sldId="649"/>
            <ac:picMk id="75" creationId="{6BCD4D17-8982-4011-9113-3FCC5651BA93}"/>
          </ac:picMkLst>
        </pc:picChg>
      </pc:sldChg>
      <pc:sldChg chg="addSp delSp modSp add">
        <pc:chgData name="Christian Morales LL." userId="acd2dd22fbae4b69" providerId="LiveId" clId="{367329A9-0D9C-490D-9661-B6A569B7661D}" dt="2021-07-05T04:35:21.746" v="59"/>
        <pc:sldMkLst>
          <pc:docMk/>
          <pc:sldMk cId="2813150655" sldId="650"/>
        </pc:sldMkLst>
        <pc:spChg chg="add mod">
          <ac:chgData name="Christian Morales LL." userId="acd2dd22fbae4b69" providerId="LiveId" clId="{367329A9-0D9C-490D-9661-B6A569B7661D}" dt="2021-07-05T04:35:21.746" v="59"/>
          <ac:spMkLst>
            <pc:docMk/>
            <pc:sldMk cId="2813150655" sldId="650"/>
            <ac:spMk id="7" creationId="{A9FE1FD6-16A4-4368-B201-80682A7BF85C}"/>
          </ac:spMkLst>
        </pc:spChg>
        <pc:spChg chg="del">
          <ac:chgData name="Christian Morales LL." userId="acd2dd22fbae4b69" providerId="LiveId" clId="{367329A9-0D9C-490D-9661-B6A569B7661D}" dt="2021-07-05T04:35:21.104" v="58" actId="478"/>
          <ac:spMkLst>
            <pc:docMk/>
            <pc:sldMk cId="2813150655" sldId="650"/>
            <ac:spMk id="8" creationId="{2F32634E-C315-4AB9-9DD1-8D8BD7EF81D9}"/>
          </ac:spMkLst>
        </pc:spChg>
        <pc:spChg chg="del">
          <ac:chgData name="Christian Morales LL." userId="acd2dd22fbae4b69" providerId="LiveId" clId="{367329A9-0D9C-490D-9661-B6A569B7661D}" dt="2021-07-05T04:35:21.104" v="58" actId="478"/>
          <ac:spMkLst>
            <pc:docMk/>
            <pc:sldMk cId="2813150655" sldId="650"/>
            <ac:spMk id="9" creationId="{890F8DEC-5C8B-46C6-847F-E76543C7192C}"/>
          </ac:spMkLst>
        </pc:spChg>
        <pc:spChg chg="mod">
          <ac:chgData name="Christian Morales LL." userId="acd2dd22fbae4b69" providerId="LiveId" clId="{367329A9-0D9C-490D-9661-B6A569B7661D}" dt="2021-07-05T04:35:21.746" v="59"/>
          <ac:spMkLst>
            <pc:docMk/>
            <pc:sldMk cId="2813150655" sldId="650"/>
            <ac:spMk id="12" creationId="{A66A5BB8-C56D-405A-A0E6-940D620031D1}"/>
          </ac:spMkLst>
        </pc:spChg>
        <pc:spChg chg="mod">
          <ac:chgData name="Christian Morales LL." userId="acd2dd22fbae4b69" providerId="LiveId" clId="{367329A9-0D9C-490D-9661-B6A569B7661D}" dt="2021-07-05T04:35:21.746" v="59"/>
          <ac:spMkLst>
            <pc:docMk/>
            <pc:sldMk cId="2813150655" sldId="650"/>
            <ac:spMk id="15" creationId="{70F7212B-BA4D-498D-887A-F31759FDBEBE}"/>
          </ac:spMkLst>
        </pc:spChg>
        <pc:spChg chg="mod">
          <ac:chgData name="Christian Morales LL." userId="acd2dd22fbae4b69" providerId="LiveId" clId="{367329A9-0D9C-490D-9661-B6A569B7661D}" dt="2021-07-05T04:35:21.746" v="59"/>
          <ac:spMkLst>
            <pc:docMk/>
            <pc:sldMk cId="2813150655" sldId="650"/>
            <ac:spMk id="16" creationId="{0DC390CD-1481-430F-BBA7-43DD75162E77}"/>
          </ac:spMkLst>
        </pc:spChg>
        <pc:spChg chg="mod">
          <ac:chgData name="Christian Morales LL." userId="acd2dd22fbae4b69" providerId="LiveId" clId="{367329A9-0D9C-490D-9661-B6A569B7661D}" dt="2021-07-05T04:35:21.746" v="59"/>
          <ac:spMkLst>
            <pc:docMk/>
            <pc:sldMk cId="2813150655" sldId="650"/>
            <ac:spMk id="17" creationId="{C966E965-3FFA-4261-8083-0BEA31D9B2B4}"/>
          </ac:spMkLst>
        </pc:spChg>
        <pc:spChg chg="mod">
          <ac:chgData name="Christian Morales LL." userId="acd2dd22fbae4b69" providerId="LiveId" clId="{367329A9-0D9C-490D-9661-B6A569B7661D}" dt="2021-07-05T04:35:21.746" v="59"/>
          <ac:spMkLst>
            <pc:docMk/>
            <pc:sldMk cId="2813150655" sldId="650"/>
            <ac:spMk id="18" creationId="{830FA70D-6996-4562-83FF-18BB8B84545E}"/>
          </ac:spMkLst>
        </pc:spChg>
        <pc:spChg chg="mod">
          <ac:chgData name="Christian Morales LL." userId="acd2dd22fbae4b69" providerId="LiveId" clId="{367329A9-0D9C-490D-9661-B6A569B7661D}" dt="2021-07-05T04:35:21.746" v="59"/>
          <ac:spMkLst>
            <pc:docMk/>
            <pc:sldMk cId="2813150655" sldId="650"/>
            <ac:spMk id="19" creationId="{1C0C27D8-E46A-4509-840F-E1128F2820E2}"/>
          </ac:spMkLst>
        </pc:spChg>
        <pc:spChg chg="mod">
          <ac:chgData name="Christian Morales LL." userId="acd2dd22fbae4b69" providerId="LiveId" clId="{367329A9-0D9C-490D-9661-B6A569B7661D}" dt="2021-07-05T04:35:21.746" v="59"/>
          <ac:spMkLst>
            <pc:docMk/>
            <pc:sldMk cId="2813150655" sldId="650"/>
            <ac:spMk id="20" creationId="{D2ECA09D-DEF5-4456-B7F6-A8858F7D4178}"/>
          </ac:spMkLst>
        </pc:spChg>
        <pc:spChg chg="mod">
          <ac:chgData name="Christian Morales LL." userId="acd2dd22fbae4b69" providerId="LiveId" clId="{367329A9-0D9C-490D-9661-B6A569B7661D}" dt="2021-07-05T04:35:21.746" v="59"/>
          <ac:spMkLst>
            <pc:docMk/>
            <pc:sldMk cId="2813150655" sldId="650"/>
            <ac:spMk id="21" creationId="{0F2A866A-17E4-405E-B930-F49437594C96}"/>
          </ac:spMkLst>
        </pc:spChg>
        <pc:grpChg chg="add mod">
          <ac:chgData name="Christian Morales LL." userId="acd2dd22fbae4b69" providerId="LiveId" clId="{367329A9-0D9C-490D-9661-B6A569B7661D}" dt="2021-07-05T04:35:21.746" v="59"/>
          <ac:grpSpMkLst>
            <pc:docMk/>
            <pc:sldMk cId="2813150655" sldId="650"/>
            <ac:grpSpMk id="11" creationId="{50B8D5F8-4D8C-47BE-9987-91E08F96244C}"/>
          </ac:grpSpMkLst>
        </pc:grpChg>
        <pc:grpChg chg="mod">
          <ac:chgData name="Christian Morales LL." userId="acd2dd22fbae4b69" providerId="LiveId" clId="{367329A9-0D9C-490D-9661-B6A569B7661D}" dt="2021-07-05T04:35:21.746" v="59"/>
          <ac:grpSpMkLst>
            <pc:docMk/>
            <pc:sldMk cId="2813150655" sldId="650"/>
            <ac:grpSpMk id="13" creationId="{587C06C4-2EF1-4EAB-8EC1-D227679CB270}"/>
          </ac:grpSpMkLst>
        </pc:grpChg>
        <pc:picChg chg="del">
          <ac:chgData name="Christian Morales LL." userId="acd2dd22fbae4b69" providerId="LiveId" clId="{367329A9-0D9C-490D-9661-B6A569B7661D}" dt="2021-07-05T04:35:21.104" v="58" actId="478"/>
          <ac:picMkLst>
            <pc:docMk/>
            <pc:sldMk cId="2813150655" sldId="650"/>
            <ac:picMk id="10" creationId="{2B52FBF2-0AC3-4FDE-ADE9-C8BF73C8CC0B}"/>
          </ac:picMkLst>
        </pc:picChg>
        <pc:picChg chg="mod">
          <ac:chgData name="Christian Morales LL." userId="acd2dd22fbae4b69" providerId="LiveId" clId="{367329A9-0D9C-490D-9661-B6A569B7661D}" dt="2021-07-05T04:35:21.746" v="59"/>
          <ac:picMkLst>
            <pc:docMk/>
            <pc:sldMk cId="2813150655" sldId="650"/>
            <ac:picMk id="14" creationId="{8E32C37C-3796-43FE-9B5E-69FDEFF3AE24}"/>
          </ac:picMkLst>
        </pc:picChg>
      </pc:sldChg>
      <pc:sldChg chg="addSp delSp modSp add">
        <pc:chgData name="Christian Morales LL." userId="acd2dd22fbae4b69" providerId="LiveId" clId="{367329A9-0D9C-490D-9661-B6A569B7661D}" dt="2021-07-05T04:39:05.180" v="69"/>
        <pc:sldMkLst>
          <pc:docMk/>
          <pc:sldMk cId="846267493" sldId="651"/>
        </pc:sldMkLst>
        <pc:spChg chg="mod">
          <ac:chgData name="Christian Morales LL." userId="acd2dd22fbae4b69" providerId="LiveId" clId="{367329A9-0D9C-490D-9661-B6A569B7661D}" dt="2021-07-05T04:38:57.841" v="68"/>
          <ac:spMkLst>
            <pc:docMk/>
            <pc:sldMk cId="846267493" sldId="651"/>
            <ac:spMk id="5" creationId="{E0333E36-CE37-4F74-8D65-31886E0804D7}"/>
          </ac:spMkLst>
        </pc:spChg>
        <pc:spChg chg="del">
          <ac:chgData name="Christian Morales LL." userId="acd2dd22fbae4b69" providerId="LiveId" clId="{367329A9-0D9C-490D-9661-B6A569B7661D}" dt="2021-07-05T04:38:31.485" v="62" actId="478"/>
          <ac:spMkLst>
            <pc:docMk/>
            <pc:sldMk cId="846267493" sldId="651"/>
            <ac:spMk id="7" creationId="{A9FE1FD6-16A4-4368-B201-80682A7BF85C}"/>
          </ac:spMkLst>
        </pc:spChg>
        <pc:grpChg chg="del">
          <ac:chgData name="Christian Morales LL." userId="acd2dd22fbae4b69" providerId="LiveId" clId="{367329A9-0D9C-490D-9661-B6A569B7661D}" dt="2021-07-05T04:38:31.485" v="62" actId="478"/>
          <ac:grpSpMkLst>
            <pc:docMk/>
            <pc:sldMk cId="846267493" sldId="651"/>
            <ac:grpSpMk id="11" creationId="{50B8D5F8-4D8C-47BE-9987-91E08F96244C}"/>
          </ac:grpSpMkLst>
        </pc:grpChg>
        <pc:grpChg chg="add mod">
          <ac:chgData name="Christian Morales LL." userId="acd2dd22fbae4b69" providerId="LiveId" clId="{367329A9-0D9C-490D-9661-B6A569B7661D}" dt="2021-07-05T04:39:05.180" v="69"/>
          <ac:grpSpMkLst>
            <pc:docMk/>
            <pc:sldMk cId="846267493" sldId="651"/>
            <ac:grpSpMk id="22" creationId="{97494B6E-FB76-4313-A145-1FAD623C40B6}"/>
          </ac:grpSpMkLst>
        </pc:grpChg>
        <pc:grpChg chg="add mod">
          <ac:chgData name="Christian Morales LL." userId="acd2dd22fbae4b69" providerId="LiveId" clId="{367329A9-0D9C-490D-9661-B6A569B7661D}" dt="2021-07-05T04:39:05.180" v="69"/>
          <ac:grpSpMkLst>
            <pc:docMk/>
            <pc:sldMk cId="846267493" sldId="651"/>
            <ac:grpSpMk id="25" creationId="{CC35B550-A727-4D7F-9AE9-AFF400A696AE}"/>
          </ac:grpSpMkLst>
        </pc:grpChg>
        <pc:picChg chg="mod">
          <ac:chgData name="Christian Morales LL." userId="acd2dd22fbae4b69" providerId="LiveId" clId="{367329A9-0D9C-490D-9661-B6A569B7661D}" dt="2021-07-05T04:39:05.180" v="69"/>
          <ac:picMkLst>
            <pc:docMk/>
            <pc:sldMk cId="846267493" sldId="651"/>
            <ac:picMk id="23" creationId="{E7D5350F-0842-4513-8CEB-C57ACCED567D}"/>
          </ac:picMkLst>
        </pc:picChg>
        <pc:picChg chg="mod">
          <ac:chgData name="Christian Morales LL." userId="acd2dd22fbae4b69" providerId="LiveId" clId="{367329A9-0D9C-490D-9661-B6A569B7661D}" dt="2021-07-05T04:39:05.180" v="69"/>
          <ac:picMkLst>
            <pc:docMk/>
            <pc:sldMk cId="846267493" sldId="651"/>
            <ac:picMk id="24" creationId="{E512AA1E-45A2-4C35-B9F6-FDD87B0D6E30}"/>
          </ac:picMkLst>
        </pc:picChg>
        <pc:picChg chg="mod">
          <ac:chgData name="Christian Morales LL." userId="acd2dd22fbae4b69" providerId="LiveId" clId="{367329A9-0D9C-490D-9661-B6A569B7661D}" dt="2021-07-05T04:39:05.180" v="69"/>
          <ac:picMkLst>
            <pc:docMk/>
            <pc:sldMk cId="846267493" sldId="651"/>
            <ac:picMk id="26" creationId="{E8C1DDF8-A9BC-4E1C-9DB8-1FA07BAD2D2E}"/>
          </ac:picMkLst>
        </pc:picChg>
        <pc:picChg chg="mod">
          <ac:chgData name="Christian Morales LL." userId="acd2dd22fbae4b69" providerId="LiveId" clId="{367329A9-0D9C-490D-9661-B6A569B7661D}" dt="2021-07-05T04:39:05.180" v="69"/>
          <ac:picMkLst>
            <pc:docMk/>
            <pc:sldMk cId="846267493" sldId="651"/>
            <ac:picMk id="27" creationId="{22482373-F7C2-4325-BC85-0C46CCF3F00F}"/>
          </ac:picMkLst>
        </pc:picChg>
      </pc:sldChg>
      <pc:sldChg chg="addSp modSp add ord">
        <pc:chgData name="Christian Morales LL." userId="acd2dd22fbae4b69" providerId="LiveId" clId="{367329A9-0D9C-490D-9661-B6A569B7661D}" dt="2021-07-05T04:38:52.295" v="66"/>
        <pc:sldMkLst>
          <pc:docMk/>
          <pc:sldMk cId="51514876" sldId="652"/>
        </pc:sldMkLst>
        <pc:spChg chg="add mod">
          <ac:chgData name="Christian Morales LL." userId="acd2dd22fbae4b69" providerId="LiveId" clId="{367329A9-0D9C-490D-9661-B6A569B7661D}" dt="2021-07-05T04:38:41.461" v="64"/>
          <ac:spMkLst>
            <pc:docMk/>
            <pc:sldMk cId="51514876" sldId="652"/>
            <ac:spMk id="4" creationId="{2536A3A0-6DF7-423F-8E4B-153E937EF1B1}"/>
          </ac:spMkLst>
        </pc:spChg>
        <pc:spChg chg="mod">
          <ac:chgData name="Christian Morales LL." userId="acd2dd22fbae4b69" providerId="LiveId" clId="{367329A9-0D9C-490D-9661-B6A569B7661D}" dt="2021-07-05T04:38:41.461" v="64"/>
          <ac:spMkLst>
            <pc:docMk/>
            <pc:sldMk cId="51514876" sldId="652"/>
            <ac:spMk id="9" creationId="{E45D793D-7798-46E6-96B8-624C5ADABB34}"/>
          </ac:spMkLst>
        </pc:spChg>
        <pc:spChg chg="mod">
          <ac:chgData name="Christian Morales LL." userId="acd2dd22fbae4b69" providerId="LiveId" clId="{367329A9-0D9C-490D-9661-B6A569B7661D}" dt="2021-07-05T04:38:41.461" v="64"/>
          <ac:spMkLst>
            <pc:docMk/>
            <pc:sldMk cId="51514876" sldId="652"/>
            <ac:spMk id="10" creationId="{241AEF13-4CED-4379-A006-39E29EB12BE7}"/>
          </ac:spMkLst>
        </pc:spChg>
        <pc:grpChg chg="add mod">
          <ac:chgData name="Christian Morales LL." userId="acd2dd22fbae4b69" providerId="LiveId" clId="{367329A9-0D9C-490D-9661-B6A569B7661D}" dt="2021-07-05T04:38:41.461" v="64"/>
          <ac:grpSpMkLst>
            <pc:docMk/>
            <pc:sldMk cId="51514876" sldId="652"/>
            <ac:grpSpMk id="7" creationId="{BBB3201C-FBD8-4FB9-819C-099617F313C9}"/>
          </ac:grpSpMkLst>
        </pc:grpChg>
        <pc:picChg chg="mod">
          <ac:chgData name="Christian Morales LL." userId="acd2dd22fbae4b69" providerId="LiveId" clId="{367329A9-0D9C-490D-9661-B6A569B7661D}" dt="2021-07-05T04:38:41.461" v="64"/>
          <ac:picMkLst>
            <pc:docMk/>
            <pc:sldMk cId="51514876" sldId="652"/>
            <ac:picMk id="8" creationId="{3596AB65-091D-45C8-871B-5B84357DC7B3}"/>
          </ac:picMkLst>
        </pc:picChg>
        <pc:cxnChg chg="mod">
          <ac:chgData name="Christian Morales LL." userId="acd2dd22fbae4b69" providerId="LiveId" clId="{367329A9-0D9C-490D-9661-B6A569B7661D}" dt="2021-07-05T04:38:41.461" v="64"/>
          <ac:cxnSpMkLst>
            <pc:docMk/>
            <pc:sldMk cId="51514876" sldId="652"/>
            <ac:cxnSpMk id="11" creationId="{4E88A10C-F0C2-4DBC-B975-48AEAFB7599A}"/>
          </ac:cxnSpMkLst>
        </pc:cxnChg>
        <pc:cxnChg chg="mod">
          <ac:chgData name="Christian Morales LL." userId="acd2dd22fbae4b69" providerId="LiveId" clId="{367329A9-0D9C-490D-9661-B6A569B7661D}" dt="2021-07-05T04:38:41.461" v="64"/>
          <ac:cxnSpMkLst>
            <pc:docMk/>
            <pc:sldMk cId="51514876" sldId="652"/>
            <ac:cxnSpMk id="12" creationId="{86DA9490-8DCA-4A60-BA34-2545FF35F4FC}"/>
          </ac:cxnSpMkLst>
        </pc:cxnChg>
      </pc:sldChg>
      <pc:sldChg chg="addSp modSp add">
        <pc:chgData name="Christian Morales LL." userId="acd2dd22fbae4b69" providerId="LiveId" clId="{367329A9-0D9C-490D-9661-B6A569B7661D}" dt="2021-07-05T04:39:28.270" v="72"/>
        <pc:sldMkLst>
          <pc:docMk/>
          <pc:sldMk cId="3118739231" sldId="653"/>
        </pc:sldMkLst>
        <pc:spChg chg="add mod">
          <ac:chgData name="Christian Morales LL." userId="acd2dd22fbae4b69" providerId="LiveId" clId="{367329A9-0D9C-490D-9661-B6A569B7661D}" dt="2021-07-05T04:39:28.270" v="72"/>
          <ac:spMkLst>
            <pc:docMk/>
            <pc:sldMk cId="3118739231" sldId="653"/>
            <ac:spMk id="4" creationId="{7E2ED5E5-C1FD-4462-A163-9B9B88B5A322}"/>
          </ac:spMkLst>
        </pc:spChg>
        <pc:spChg chg="mod">
          <ac:chgData name="Christian Morales LL." userId="acd2dd22fbae4b69" providerId="LiveId" clId="{367329A9-0D9C-490D-9661-B6A569B7661D}" dt="2021-07-05T04:39:15.791" v="70"/>
          <ac:spMkLst>
            <pc:docMk/>
            <pc:sldMk cId="3118739231" sldId="653"/>
            <ac:spMk id="5" creationId="{E0333E36-CE37-4F74-8D65-31886E0804D7}"/>
          </ac:spMkLst>
        </pc:spChg>
        <pc:spChg chg="mod">
          <ac:chgData name="Christian Morales LL." userId="acd2dd22fbae4b69" providerId="LiveId" clId="{367329A9-0D9C-490D-9661-B6A569B7661D}" dt="2021-07-05T04:39:28.270" v="72"/>
          <ac:spMkLst>
            <pc:docMk/>
            <pc:sldMk cId="3118739231" sldId="653"/>
            <ac:spMk id="9" creationId="{0AE7462A-6F80-48F8-A99F-49431BA42A4E}"/>
          </ac:spMkLst>
        </pc:spChg>
        <pc:spChg chg="mod">
          <ac:chgData name="Christian Morales LL." userId="acd2dd22fbae4b69" providerId="LiveId" clId="{367329A9-0D9C-490D-9661-B6A569B7661D}" dt="2021-07-05T04:39:28.270" v="72"/>
          <ac:spMkLst>
            <pc:docMk/>
            <pc:sldMk cId="3118739231" sldId="653"/>
            <ac:spMk id="10" creationId="{0B682DDB-BF80-4039-B230-562E4253A4FA}"/>
          </ac:spMkLst>
        </pc:spChg>
        <pc:spChg chg="mod">
          <ac:chgData name="Christian Morales LL." userId="acd2dd22fbae4b69" providerId="LiveId" clId="{367329A9-0D9C-490D-9661-B6A569B7661D}" dt="2021-07-05T04:39:28.270" v="72"/>
          <ac:spMkLst>
            <pc:docMk/>
            <pc:sldMk cId="3118739231" sldId="653"/>
            <ac:spMk id="11" creationId="{9F085610-0CB8-4A70-A65F-6842FB46D2E6}"/>
          </ac:spMkLst>
        </pc:spChg>
        <pc:spChg chg="mod">
          <ac:chgData name="Christian Morales LL." userId="acd2dd22fbae4b69" providerId="LiveId" clId="{367329A9-0D9C-490D-9661-B6A569B7661D}" dt="2021-07-05T04:39:28.270" v="72"/>
          <ac:spMkLst>
            <pc:docMk/>
            <pc:sldMk cId="3118739231" sldId="653"/>
            <ac:spMk id="16" creationId="{AA9CE623-734A-47F0-93DB-DB0325312CFC}"/>
          </ac:spMkLst>
        </pc:spChg>
        <pc:grpChg chg="add mod">
          <ac:chgData name="Christian Morales LL." userId="acd2dd22fbae4b69" providerId="LiveId" clId="{367329A9-0D9C-490D-9661-B6A569B7661D}" dt="2021-07-05T04:39:28.270" v="72"/>
          <ac:grpSpMkLst>
            <pc:docMk/>
            <pc:sldMk cId="3118739231" sldId="653"/>
            <ac:grpSpMk id="8" creationId="{44675496-907A-4D20-BC83-A0A5866061FD}"/>
          </ac:grpSpMkLst>
        </pc:grpChg>
        <pc:picChg chg="add mod">
          <ac:chgData name="Christian Morales LL." userId="acd2dd22fbae4b69" providerId="LiveId" clId="{367329A9-0D9C-490D-9661-B6A569B7661D}" dt="2021-07-05T04:39:28.270" v="72"/>
          <ac:picMkLst>
            <pc:docMk/>
            <pc:sldMk cId="3118739231" sldId="653"/>
            <ac:picMk id="7" creationId="{4FBDD9BF-6609-4B19-B0C0-247578A51745}"/>
          </ac:picMkLst>
        </pc:picChg>
        <pc:picChg chg="mod">
          <ac:chgData name="Christian Morales LL." userId="acd2dd22fbae4b69" providerId="LiveId" clId="{367329A9-0D9C-490D-9661-B6A569B7661D}" dt="2021-07-05T04:39:28.270" v="72"/>
          <ac:picMkLst>
            <pc:docMk/>
            <pc:sldMk cId="3118739231" sldId="653"/>
            <ac:picMk id="12" creationId="{4400F897-D400-41AD-AEFA-DCB2FE025ED9}"/>
          </ac:picMkLst>
        </pc:picChg>
        <pc:cxnChg chg="mod">
          <ac:chgData name="Christian Morales LL." userId="acd2dd22fbae4b69" providerId="LiveId" clId="{367329A9-0D9C-490D-9661-B6A569B7661D}" dt="2021-07-05T04:39:28.270" v="72"/>
          <ac:cxnSpMkLst>
            <pc:docMk/>
            <pc:sldMk cId="3118739231" sldId="653"/>
            <ac:cxnSpMk id="13" creationId="{B17E2656-22F2-4C00-9859-A4EBCEDE905C}"/>
          </ac:cxnSpMkLst>
        </pc:cxnChg>
        <pc:cxnChg chg="mod">
          <ac:chgData name="Christian Morales LL." userId="acd2dd22fbae4b69" providerId="LiveId" clId="{367329A9-0D9C-490D-9661-B6A569B7661D}" dt="2021-07-05T04:39:28.270" v="72"/>
          <ac:cxnSpMkLst>
            <pc:docMk/>
            <pc:sldMk cId="3118739231" sldId="653"/>
            <ac:cxnSpMk id="14" creationId="{E43ED88A-FEFD-4D63-A5FD-C6EFDAD0608C}"/>
          </ac:cxnSpMkLst>
        </pc:cxnChg>
        <pc:cxnChg chg="mod">
          <ac:chgData name="Christian Morales LL." userId="acd2dd22fbae4b69" providerId="LiveId" clId="{367329A9-0D9C-490D-9661-B6A569B7661D}" dt="2021-07-05T04:39:28.270" v="72"/>
          <ac:cxnSpMkLst>
            <pc:docMk/>
            <pc:sldMk cId="3118739231" sldId="653"/>
            <ac:cxnSpMk id="15" creationId="{E0FC9C80-F1BC-4642-B1A2-B943C4B53715}"/>
          </ac:cxnSpMkLst>
        </pc:cxnChg>
      </pc:sldChg>
      <pc:sldChg chg="addSp modSp add mod">
        <pc:chgData name="Christian Morales LL." userId="acd2dd22fbae4b69" providerId="LiveId" clId="{367329A9-0D9C-490D-9661-B6A569B7661D}" dt="2021-07-05T04:40:28.049" v="79"/>
        <pc:sldMkLst>
          <pc:docMk/>
          <pc:sldMk cId="186990613" sldId="654"/>
        </pc:sldMkLst>
        <pc:spChg chg="add mod">
          <ac:chgData name="Christian Morales LL." userId="acd2dd22fbae4b69" providerId="LiveId" clId="{367329A9-0D9C-490D-9661-B6A569B7661D}" dt="2021-07-05T04:40:28.049" v="79"/>
          <ac:spMkLst>
            <pc:docMk/>
            <pc:sldMk cId="186990613" sldId="654"/>
            <ac:spMk id="4" creationId="{DC8D182D-4F41-4D9D-BCDB-4A76B2A8C46C}"/>
          </ac:spMkLst>
        </pc:spChg>
        <pc:spChg chg="mod">
          <ac:chgData name="Christian Morales LL." userId="acd2dd22fbae4b69" providerId="LiveId" clId="{367329A9-0D9C-490D-9661-B6A569B7661D}" dt="2021-07-05T04:40:19.833" v="78" actId="27636"/>
          <ac:spMkLst>
            <pc:docMk/>
            <pc:sldMk cId="186990613" sldId="654"/>
            <ac:spMk id="5" creationId="{E0333E36-CE37-4F74-8D65-31886E0804D7}"/>
          </ac:spMkLst>
        </pc:spChg>
      </pc:sldChg>
      <pc:sldChg chg="addSp delSp modSp add mod">
        <pc:chgData name="Christian Morales LL." userId="acd2dd22fbae4b69" providerId="LiveId" clId="{367329A9-0D9C-490D-9661-B6A569B7661D}" dt="2021-07-05T04:41:04.978" v="86"/>
        <pc:sldMkLst>
          <pc:docMk/>
          <pc:sldMk cId="2286868970" sldId="655"/>
        </pc:sldMkLst>
        <pc:spChg chg="del">
          <ac:chgData name="Christian Morales LL." userId="acd2dd22fbae4b69" providerId="LiveId" clId="{367329A9-0D9C-490D-9661-B6A569B7661D}" dt="2021-07-05T04:40:52.634" v="84" actId="478"/>
          <ac:spMkLst>
            <pc:docMk/>
            <pc:sldMk cId="2286868970" sldId="655"/>
            <ac:spMk id="4" creationId="{DC8D182D-4F41-4D9D-BCDB-4A76B2A8C46C}"/>
          </ac:spMkLst>
        </pc:spChg>
        <pc:spChg chg="mod">
          <ac:chgData name="Christian Morales LL." userId="acd2dd22fbae4b69" providerId="LiveId" clId="{367329A9-0D9C-490D-9661-B6A569B7661D}" dt="2021-07-05T04:40:48.044" v="83" actId="27636"/>
          <ac:spMkLst>
            <pc:docMk/>
            <pc:sldMk cId="2286868970" sldId="655"/>
            <ac:spMk id="5" creationId="{E0333E36-CE37-4F74-8D65-31886E0804D7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8" creationId="{112899D5-1F0D-4DA8-8495-19F83D9E92D5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9" creationId="{12FF92BF-1B47-471E-AF9F-A4EEE8CE2A81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10" creationId="{B574E659-DBEE-4FE0-AB3E-E6740438633A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12" creationId="{73501F5C-8BF8-4CEC-A6E6-64DAF6CBE14F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14" creationId="{C1A91E8F-9576-4C4D-8B89-456E779027D2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15" creationId="{DB777DE5-6622-4B2F-80E5-6A87FA89C2F8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16" creationId="{28951310-782C-490F-AD5B-ABA41A83E6C0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18" creationId="{21336EA5-8BBE-49B5-88CF-45F111A56077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20" creationId="{EF043206-FA59-4149-B520-E9A4DDBB0AA4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23" creationId="{E2D365ED-D5DB-48AE-BCCF-CFD579EBEAFC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25" creationId="{847CE014-AE3C-437E-99E2-C47DCEEFC0E0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29" creationId="{567B4089-965A-4343-B86D-CAE19E01FDE9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32" creationId="{AC8EE6AA-2C21-477F-ADB6-695AAA0898EA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34" creationId="{AFF40407-00AB-42DB-BB8D-319AC39DC62C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36" creationId="{EEB555A0-1C14-443C-822D-DCB2D8BB72A5}"/>
          </ac:spMkLst>
        </pc:spChg>
        <pc:spChg chg="add mod">
          <ac:chgData name="Christian Morales LL." userId="acd2dd22fbae4b69" providerId="LiveId" clId="{367329A9-0D9C-490D-9661-B6A569B7661D}" dt="2021-07-05T04:41:04.978" v="86"/>
          <ac:spMkLst>
            <pc:docMk/>
            <pc:sldMk cId="2286868970" sldId="655"/>
            <ac:spMk id="39" creationId="{EF5881E2-C818-46D7-A133-F1D23AC21EDC}"/>
          </ac:spMkLst>
        </pc:sp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7" creationId="{84A6830E-0679-43FD-9945-E328F759CB8B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11" creationId="{D1634BB8-5372-48A7-9C20-AF75A66078E9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13" creationId="{F4BAA183-52DF-41A0-9F7D-BE6A7763C66F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17" creationId="{081E3914-9FAF-4080-8FAD-4DCCD764FCDC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19" creationId="{1D50D13D-0858-4698-94AA-E5AB8E918A55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24" creationId="{9D713870-8D17-4FC2-A059-96739E320A55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26" creationId="{B7F19316-1ACB-4365-B0C9-9FFF7F038CBD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27" creationId="{15B497CE-B84B-4D2F-8BE3-ADCC333ADD3B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28" creationId="{4E878E99-A933-48D9-9AE7-B5C9A6A46EA0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30" creationId="{9D7E5D73-EBA4-4DCE-B983-DDB0816EA8AB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33" creationId="{2364CB47-D2FF-4701-A34A-6860AC8450DC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37" creationId="{942EFE78-3304-44BC-BD0B-131337886E71}"/>
          </ac:picMkLst>
        </pc:picChg>
        <pc:picChg chg="add mod">
          <ac:chgData name="Christian Morales LL." userId="acd2dd22fbae4b69" providerId="LiveId" clId="{367329A9-0D9C-490D-9661-B6A569B7661D}" dt="2021-07-05T04:41:04.978" v="86"/>
          <ac:picMkLst>
            <pc:docMk/>
            <pc:sldMk cId="2286868970" sldId="655"/>
            <ac:picMk id="40" creationId="{50149FDD-78B0-4C16-928D-D9F5AAEF1206}"/>
          </ac:picMkLst>
        </pc:picChg>
        <pc:cxnChg chg="add mod">
          <ac:chgData name="Christian Morales LL." userId="acd2dd22fbae4b69" providerId="LiveId" clId="{367329A9-0D9C-490D-9661-B6A569B7661D}" dt="2021-07-05T04:41:04.978" v="86"/>
          <ac:cxnSpMkLst>
            <pc:docMk/>
            <pc:sldMk cId="2286868970" sldId="655"/>
            <ac:cxnSpMk id="21" creationId="{CEC2770C-1AAE-44BE-81F3-1C0013D0A71D}"/>
          </ac:cxnSpMkLst>
        </pc:cxnChg>
        <pc:cxnChg chg="add mod">
          <ac:chgData name="Christian Morales LL." userId="acd2dd22fbae4b69" providerId="LiveId" clId="{367329A9-0D9C-490D-9661-B6A569B7661D}" dt="2021-07-05T04:41:04.978" v="86"/>
          <ac:cxnSpMkLst>
            <pc:docMk/>
            <pc:sldMk cId="2286868970" sldId="655"/>
            <ac:cxnSpMk id="22" creationId="{70275981-1F33-444C-B227-C36FA0B22EAF}"/>
          </ac:cxnSpMkLst>
        </pc:cxnChg>
        <pc:cxnChg chg="add mod">
          <ac:chgData name="Christian Morales LL." userId="acd2dd22fbae4b69" providerId="LiveId" clId="{367329A9-0D9C-490D-9661-B6A569B7661D}" dt="2021-07-05T04:41:04.978" v="86"/>
          <ac:cxnSpMkLst>
            <pc:docMk/>
            <pc:sldMk cId="2286868970" sldId="655"/>
            <ac:cxnSpMk id="31" creationId="{B66E04EC-5F4D-49E2-B2B7-109B7D1A86D9}"/>
          </ac:cxnSpMkLst>
        </pc:cxnChg>
        <pc:cxnChg chg="add mod">
          <ac:chgData name="Christian Morales LL." userId="acd2dd22fbae4b69" providerId="LiveId" clId="{367329A9-0D9C-490D-9661-B6A569B7661D}" dt="2021-07-05T04:41:04.978" v="86"/>
          <ac:cxnSpMkLst>
            <pc:docMk/>
            <pc:sldMk cId="2286868970" sldId="655"/>
            <ac:cxnSpMk id="35" creationId="{EFE28F08-10EE-4467-A4F4-980E755F3A78}"/>
          </ac:cxnSpMkLst>
        </pc:cxnChg>
        <pc:cxnChg chg="add mod">
          <ac:chgData name="Christian Morales LL." userId="acd2dd22fbae4b69" providerId="LiveId" clId="{367329A9-0D9C-490D-9661-B6A569B7661D}" dt="2021-07-05T04:41:04.978" v="86"/>
          <ac:cxnSpMkLst>
            <pc:docMk/>
            <pc:sldMk cId="2286868970" sldId="655"/>
            <ac:cxnSpMk id="38" creationId="{386555C0-71CE-4D76-B5AB-CFE8F8EE60C4}"/>
          </ac:cxnSpMkLst>
        </pc:cxnChg>
        <pc:cxnChg chg="add mod">
          <ac:chgData name="Christian Morales LL." userId="acd2dd22fbae4b69" providerId="LiveId" clId="{367329A9-0D9C-490D-9661-B6A569B7661D}" dt="2021-07-05T04:41:04.978" v="86"/>
          <ac:cxnSpMkLst>
            <pc:docMk/>
            <pc:sldMk cId="2286868970" sldId="655"/>
            <ac:cxnSpMk id="41" creationId="{615A90F4-AE5F-46C1-8D87-B09784982B8F}"/>
          </ac:cxnSpMkLst>
        </pc:cxnChg>
      </pc:sldChg>
      <pc:sldChg chg="addSp modSp add">
        <pc:chgData name="Christian Morales LL." userId="acd2dd22fbae4b69" providerId="LiveId" clId="{367329A9-0D9C-490D-9661-B6A569B7661D}" dt="2021-07-05T04:41:31.090" v="89"/>
        <pc:sldMkLst>
          <pc:docMk/>
          <pc:sldMk cId="3384450632" sldId="656"/>
        </pc:sldMkLst>
        <pc:spChg chg="add mod">
          <ac:chgData name="Christian Morales LL." userId="acd2dd22fbae4b69" providerId="LiveId" clId="{367329A9-0D9C-490D-9661-B6A569B7661D}" dt="2021-07-05T04:41:31.090" v="89"/>
          <ac:spMkLst>
            <pc:docMk/>
            <pc:sldMk cId="3384450632" sldId="656"/>
            <ac:spMk id="4" creationId="{B34E0DA5-0858-4B67-A65D-D91A2490A9D7}"/>
          </ac:spMkLst>
        </pc:spChg>
        <pc:spChg chg="mod">
          <ac:chgData name="Christian Morales LL." userId="acd2dd22fbae4b69" providerId="LiveId" clId="{367329A9-0D9C-490D-9661-B6A569B7661D}" dt="2021-07-05T04:41:18.739" v="87"/>
          <ac:spMkLst>
            <pc:docMk/>
            <pc:sldMk cId="3384450632" sldId="656"/>
            <ac:spMk id="5" creationId="{E0333E36-CE37-4F74-8D65-31886E0804D7}"/>
          </ac:spMkLst>
        </pc:spChg>
        <pc:picChg chg="add mod">
          <ac:chgData name="Christian Morales LL." userId="acd2dd22fbae4b69" providerId="LiveId" clId="{367329A9-0D9C-490D-9661-B6A569B7661D}" dt="2021-07-05T04:41:31.090" v="89"/>
          <ac:picMkLst>
            <pc:docMk/>
            <pc:sldMk cId="3384450632" sldId="656"/>
            <ac:picMk id="7" creationId="{37210ED5-0156-43EF-B2B4-64B94A4B2658}"/>
          </ac:picMkLst>
        </pc:picChg>
        <pc:picChg chg="add mod">
          <ac:chgData name="Christian Morales LL." userId="acd2dd22fbae4b69" providerId="LiveId" clId="{367329A9-0D9C-490D-9661-B6A569B7661D}" dt="2021-07-05T04:41:31.090" v="89"/>
          <ac:picMkLst>
            <pc:docMk/>
            <pc:sldMk cId="3384450632" sldId="656"/>
            <ac:picMk id="8" creationId="{71D014F7-BAB7-4990-9F25-6B04E002EB75}"/>
          </ac:picMkLst>
        </pc:picChg>
      </pc:sldChg>
      <pc:sldChg chg="addSp modSp add">
        <pc:chgData name="Christian Morales LL." userId="acd2dd22fbae4b69" providerId="LiveId" clId="{367329A9-0D9C-490D-9661-B6A569B7661D}" dt="2021-07-05T04:45:46.136" v="91"/>
        <pc:sldMkLst>
          <pc:docMk/>
          <pc:sldMk cId="1860210445" sldId="657"/>
        </pc:sldMkLst>
        <pc:spChg chg="add mod">
          <ac:chgData name="Christian Morales LL." userId="acd2dd22fbae4b69" providerId="LiveId" clId="{367329A9-0D9C-490D-9661-B6A569B7661D}" dt="2021-07-05T04:45:46.136" v="91"/>
          <ac:spMkLst>
            <pc:docMk/>
            <pc:sldMk cId="1860210445" sldId="657"/>
            <ac:spMk id="4" creationId="{08144AFC-5173-4FBC-A97D-56DDFFAA054A}"/>
          </ac:spMkLst>
        </pc:spChg>
        <pc:spChg chg="mod">
          <ac:chgData name="Christian Morales LL." userId="acd2dd22fbae4b69" providerId="LiveId" clId="{367329A9-0D9C-490D-9661-B6A569B7661D}" dt="2021-07-05T04:41:59.191" v="90"/>
          <ac:spMkLst>
            <pc:docMk/>
            <pc:sldMk cId="1860210445" sldId="657"/>
            <ac:spMk id="5" creationId="{E0333E36-CE37-4F74-8D65-31886E0804D7}"/>
          </ac:spMkLst>
        </pc:spChg>
        <pc:spChg chg="add mod">
          <ac:chgData name="Christian Morales LL." userId="acd2dd22fbae4b69" providerId="LiveId" clId="{367329A9-0D9C-490D-9661-B6A569B7661D}" dt="2021-07-05T04:45:46.136" v="91"/>
          <ac:spMkLst>
            <pc:docMk/>
            <pc:sldMk cId="1860210445" sldId="657"/>
            <ac:spMk id="8" creationId="{BF530F0D-940D-41C7-BECF-AB22BCA8B795}"/>
          </ac:spMkLst>
        </pc:spChg>
        <pc:picChg chg="add mod">
          <ac:chgData name="Christian Morales LL." userId="acd2dd22fbae4b69" providerId="LiveId" clId="{367329A9-0D9C-490D-9661-B6A569B7661D}" dt="2021-07-05T04:45:46.136" v="91"/>
          <ac:picMkLst>
            <pc:docMk/>
            <pc:sldMk cId="1860210445" sldId="657"/>
            <ac:picMk id="7" creationId="{DBDA1A08-2FA9-4C06-9F97-015E492F374E}"/>
          </ac:picMkLst>
        </pc:picChg>
        <pc:picChg chg="add mod">
          <ac:chgData name="Christian Morales LL." userId="acd2dd22fbae4b69" providerId="LiveId" clId="{367329A9-0D9C-490D-9661-B6A569B7661D}" dt="2021-07-05T04:45:46.136" v="91"/>
          <ac:picMkLst>
            <pc:docMk/>
            <pc:sldMk cId="1860210445" sldId="657"/>
            <ac:picMk id="9" creationId="{F208CFF6-2D89-4A97-A6B8-EDF278F1F657}"/>
          </ac:picMkLst>
        </pc:picChg>
        <pc:picChg chg="add mod">
          <ac:chgData name="Christian Morales LL." userId="acd2dd22fbae4b69" providerId="LiveId" clId="{367329A9-0D9C-490D-9661-B6A569B7661D}" dt="2021-07-05T04:45:46.136" v="91"/>
          <ac:picMkLst>
            <pc:docMk/>
            <pc:sldMk cId="1860210445" sldId="657"/>
            <ac:picMk id="10" creationId="{BFF7ACEC-098C-434B-9550-6C00228C52C3}"/>
          </ac:picMkLst>
        </pc:picChg>
      </pc:sldChg>
      <pc:sldChg chg="addSp delSp modSp add mod">
        <pc:chgData name="Christian Morales LL." userId="acd2dd22fbae4b69" providerId="LiveId" clId="{367329A9-0D9C-490D-9661-B6A569B7661D}" dt="2021-07-05T04:46:38.635" v="97"/>
        <pc:sldMkLst>
          <pc:docMk/>
          <pc:sldMk cId="180958428" sldId="658"/>
        </pc:sldMkLst>
        <pc:spChg chg="del mod">
          <ac:chgData name="Christian Morales LL." userId="acd2dd22fbae4b69" providerId="LiveId" clId="{367329A9-0D9C-490D-9661-B6A569B7661D}" dt="2021-07-05T04:46:05.679" v="96" actId="478"/>
          <ac:spMkLst>
            <pc:docMk/>
            <pc:sldMk cId="180958428" sldId="658"/>
            <ac:spMk id="4" creationId="{08144AFC-5173-4FBC-A97D-56DDFFAA054A}"/>
          </ac:spMkLst>
        </pc:spChg>
        <pc:spChg chg="del">
          <ac:chgData name="Christian Morales LL." userId="acd2dd22fbae4b69" providerId="LiveId" clId="{367329A9-0D9C-490D-9661-B6A569B7661D}" dt="2021-07-05T04:46:05.679" v="96" actId="478"/>
          <ac:spMkLst>
            <pc:docMk/>
            <pc:sldMk cId="180958428" sldId="658"/>
            <ac:spMk id="8" creationId="{BF530F0D-940D-41C7-BECF-AB22BCA8B795}"/>
          </ac:spMkLst>
        </pc:spChg>
        <pc:spChg chg="add mod">
          <ac:chgData name="Christian Morales LL." userId="acd2dd22fbae4b69" providerId="LiveId" clId="{367329A9-0D9C-490D-9661-B6A569B7661D}" dt="2021-07-05T04:46:02.129" v="95" actId="571"/>
          <ac:spMkLst>
            <pc:docMk/>
            <pc:sldMk cId="180958428" sldId="658"/>
            <ac:spMk id="11" creationId="{ED832112-2222-4593-8156-2915E969F6D6}"/>
          </ac:spMkLst>
        </pc:spChg>
        <pc:spChg chg="add mod">
          <ac:chgData name="Christian Morales LL." userId="acd2dd22fbae4b69" providerId="LiveId" clId="{367329A9-0D9C-490D-9661-B6A569B7661D}" dt="2021-07-05T04:46:02.129" v="95" actId="571"/>
          <ac:spMkLst>
            <pc:docMk/>
            <pc:sldMk cId="180958428" sldId="658"/>
            <ac:spMk id="12" creationId="{2D4D27F5-C184-4E86-881E-54A6D8C3C16A}"/>
          </ac:spMkLst>
        </pc:spChg>
        <pc:spChg chg="add mod">
          <ac:chgData name="Christian Morales LL." userId="acd2dd22fbae4b69" providerId="LiveId" clId="{367329A9-0D9C-490D-9661-B6A569B7661D}" dt="2021-07-05T04:46:02.129" v="95" actId="571"/>
          <ac:spMkLst>
            <pc:docMk/>
            <pc:sldMk cId="180958428" sldId="658"/>
            <ac:spMk id="14" creationId="{BD1484D4-F1DF-4873-8CE5-8A5B18D8D1E5}"/>
          </ac:spMkLst>
        </pc:spChg>
        <pc:spChg chg="add mod">
          <ac:chgData name="Christian Morales LL." userId="acd2dd22fbae4b69" providerId="LiveId" clId="{367329A9-0D9C-490D-9661-B6A569B7661D}" dt="2021-07-05T04:46:38.635" v="97"/>
          <ac:spMkLst>
            <pc:docMk/>
            <pc:sldMk cId="180958428" sldId="658"/>
            <ac:spMk id="17" creationId="{D9F3BE3B-9D32-41A2-BC76-B251F89EF44C}"/>
          </ac:spMkLst>
        </pc:spChg>
        <pc:spChg chg="add mod">
          <ac:chgData name="Christian Morales LL." userId="acd2dd22fbae4b69" providerId="LiveId" clId="{367329A9-0D9C-490D-9661-B6A569B7661D}" dt="2021-07-05T04:46:38.635" v="97"/>
          <ac:spMkLst>
            <pc:docMk/>
            <pc:sldMk cId="180958428" sldId="658"/>
            <ac:spMk id="18" creationId="{6B9A4A49-42A4-428A-9D8E-136BEB6FE0AE}"/>
          </ac:spMkLst>
        </pc:spChg>
        <pc:picChg chg="del">
          <ac:chgData name="Christian Morales LL." userId="acd2dd22fbae4b69" providerId="LiveId" clId="{367329A9-0D9C-490D-9661-B6A569B7661D}" dt="2021-07-05T04:46:05.679" v="96" actId="478"/>
          <ac:picMkLst>
            <pc:docMk/>
            <pc:sldMk cId="180958428" sldId="658"/>
            <ac:picMk id="7" creationId="{DBDA1A08-2FA9-4C06-9F97-015E492F374E}"/>
          </ac:picMkLst>
        </pc:picChg>
        <pc:picChg chg="del">
          <ac:chgData name="Christian Morales LL." userId="acd2dd22fbae4b69" providerId="LiveId" clId="{367329A9-0D9C-490D-9661-B6A569B7661D}" dt="2021-07-05T04:46:05.679" v="96" actId="478"/>
          <ac:picMkLst>
            <pc:docMk/>
            <pc:sldMk cId="180958428" sldId="658"/>
            <ac:picMk id="9" creationId="{F208CFF6-2D89-4A97-A6B8-EDF278F1F657}"/>
          </ac:picMkLst>
        </pc:picChg>
        <pc:picChg chg="del">
          <ac:chgData name="Christian Morales LL." userId="acd2dd22fbae4b69" providerId="LiveId" clId="{367329A9-0D9C-490D-9661-B6A569B7661D}" dt="2021-07-05T04:46:05.679" v="96" actId="478"/>
          <ac:picMkLst>
            <pc:docMk/>
            <pc:sldMk cId="180958428" sldId="658"/>
            <ac:picMk id="10" creationId="{BFF7ACEC-098C-434B-9550-6C00228C52C3}"/>
          </ac:picMkLst>
        </pc:picChg>
        <pc:picChg chg="add mod">
          <ac:chgData name="Christian Morales LL." userId="acd2dd22fbae4b69" providerId="LiveId" clId="{367329A9-0D9C-490D-9661-B6A569B7661D}" dt="2021-07-05T04:46:02.129" v="95" actId="571"/>
          <ac:picMkLst>
            <pc:docMk/>
            <pc:sldMk cId="180958428" sldId="658"/>
            <ac:picMk id="13" creationId="{BE8FEDC7-0A97-4CB6-9398-B7D9D2C20FBA}"/>
          </ac:picMkLst>
        </pc:picChg>
        <pc:picChg chg="add mod">
          <ac:chgData name="Christian Morales LL." userId="acd2dd22fbae4b69" providerId="LiveId" clId="{367329A9-0D9C-490D-9661-B6A569B7661D}" dt="2021-07-05T04:46:02.129" v="95" actId="571"/>
          <ac:picMkLst>
            <pc:docMk/>
            <pc:sldMk cId="180958428" sldId="658"/>
            <ac:picMk id="15" creationId="{6798A9EB-1E0C-4953-AE7A-76A53DCBA6D4}"/>
          </ac:picMkLst>
        </pc:picChg>
        <pc:picChg chg="add mod">
          <ac:chgData name="Christian Morales LL." userId="acd2dd22fbae4b69" providerId="LiveId" clId="{367329A9-0D9C-490D-9661-B6A569B7661D}" dt="2021-07-05T04:46:02.129" v="95" actId="571"/>
          <ac:picMkLst>
            <pc:docMk/>
            <pc:sldMk cId="180958428" sldId="658"/>
            <ac:picMk id="16" creationId="{6FF008CA-78E3-4E38-9538-EB9A663AF5B9}"/>
          </ac:picMkLst>
        </pc:picChg>
        <pc:picChg chg="add mod">
          <ac:chgData name="Christian Morales LL." userId="acd2dd22fbae4b69" providerId="LiveId" clId="{367329A9-0D9C-490D-9661-B6A569B7661D}" dt="2021-07-05T04:46:38.635" v="97"/>
          <ac:picMkLst>
            <pc:docMk/>
            <pc:sldMk cId="180958428" sldId="658"/>
            <ac:picMk id="19" creationId="{69B6CE64-5C16-47DC-97DE-CCB3E039D063}"/>
          </ac:picMkLst>
        </pc:picChg>
        <pc:picChg chg="add mod">
          <ac:chgData name="Christian Morales LL." userId="acd2dd22fbae4b69" providerId="LiveId" clId="{367329A9-0D9C-490D-9661-B6A569B7661D}" dt="2021-07-05T04:46:38.635" v="97"/>
          <ac:picMkLst>
            <pc:docMk/>
            <pc:sldMk cId="180958428" sldId="658"/>
            <ac:picMk id="20" creationId="{F8DE1299-35B6-48D8-869F-51B0D95996F5}"/>
          </ac:picMkLst>
        </pc:picChg>
        <pc:picChg chg="add mod">
          <ac:chgData name="Christian Morales LL." userId="acd2dd22fbae4b69" providerId="LiveId" clId="{367329A9-0D9C-490D-9661-B6A569B7661D}" dt="2021-07-05T04:46:38.635" v="97"/>
          <ac:picMkLst>
            <pc:docMk/>
            <pc:sldMk cId="180958428" sldId="658"/>
            <ac:picMk id="21" creationId="{40E00A97-A74C-45AE-A0E1-DF261949C8D5}"/>
          </ac:picMkLst>
        </pc:picChg>
        <pc:picChg chg="add mod">
          <ac:chgData name="Christian Morales LL." userId="acd2dd22fbae4b69" providerId="LiveId" clId="{367329A9-0D9C-490D-9661-B6A569B7661D}" dt="2021-07-05T04:46:38.635" v="97"/>
          <ac:picMkLst>
            <pc:docMk/>
            <pc:sldMk cId="180958428" sldId="658"/>
            <ac:picMk id="22" creationId="{58C56253-8EDE-4F39-98F2-E0E9E9270652}"/>
          </ac:picMkLst>
        </pc:picChg>
      </pc:sldChg>
      <pc:sldChg chg="addSp delSp modSp add modAnim">
        <pc:chgData name="Christian Morales LL." userId="acd2dd22fbae4b69" providerId="LiveId" clId="{367329A9-0D9C-490D-9661-B6A569B7661D}" dt="2021-07-05T04:47:19.797" v="102"/>
        <pc:sldMkLst>
          <pc:docMk/>
          <pc:sldMk cId="3126712867" sldId="659"/>
        </pc:sldMkLst>
        <pc:spChg chg="mod">
          <ac:chgData name="Christian Morales LL." userId="acd2dd22fbae4b69" providerId="LiveId" clId="{367329A9-0D9C-490D-9661-B6A569B7661D}" dt="2021-07-05T04:47:10.759" v="101"/>
          <ac:spMkLst>
            <pc:docMk/>
            <pc:sldMk cId="3126712867" sldId="659"/>
            <ac:spMk id="5" creationId="{E0333E36-CE37-4F74-8D65-31886E0804D7}"/>
          </ac:spMkLst>
        </pc:spChg>
        <pc:spChg chg="add mod">
          <ac:chgData name="Christian Morales LL." userId="acd2dd22fbae4b69" providerId="LiveId" clId="{367329A9-0D9C-490D-9661-B6A569B7661D}" dt="2021-07-05T04:47:19.797" v="102"/>
          <ac:spMkLst>
            <pc:docMk/>
            <pc:sldMk cId="3126712867" sldId="659"/>
            <ac:spMk id="10" creationId="{1AF5B9C6-9987-4FA8-AA7B-C6D5FEA20BCC}"/>
          </ac:spMkLst>
        </pc:spChg>
        <pc:spChg chg="mod">
          <ac:chgData name="Christian Morales LL." userId="acd2dd22fbae4b69" providerId="LiveId" clId="{367329A9-0D9C-490D-9661-B6A569B7661D}" dt="2021-07-05T04:47:19.797" v="102"/>
          <ac:spMkLst>
            <pc:docMk/>
            <pc:sldMk cId="3126712867" sldId="659"/>
            <ac:spMk id="14" creationId="{8BDABC2E-C5AA-4F05-A2EB-65F2A0DE5632}"/>
          </ac:spMkLst>
        </pc:spChg>
        <pc:spChg chg="add mod">
          <ac:chgData name="Christian Morales LL." userId="acd2dd22fbae4b69" providerId="LiveId" clId="{367329A9-0D9C-490D-9661-B6A569B7661D}" dt="2021-07-05T04:47:19.797" v="102"/>
          <ac:spMkLst>
            <pc:docMk/>
            <pc:sldMk cId="3126712867" sldId="659"/>
            <ac:spMk id="15" creationId="{2077A8B9-3785-4926-8458-55D349BAB089}"/>
          </ac:spMkLst>
        </pc:spChg>
        <pc:spChg chg="del">
          <ac:chgData name="Christian Morales LL." userId="acd2dd22fbae4b69" providerId="LiveId" clId="{367329A9-0D9C-490D-9661-B6A569B7661D}" dt="2021-07-05T04:46:52.430" v="99" actId="478"/>
          <ac:spMkLst>
            <pc:docMk/>
            <pc:sldMk cId="3126712867" sldId="659"/>
            <ac:spMk id="17" creationId="{D9F3BE3B-9D32-41A2-BC76-B251F89EF44C}"/>
          </ac:spMkLst>
        </pc:spChg>
        <pc:spChg chg="del">
          <ac:chgData name="Christian Morales LL." userId="acd2dd22fbae4b69" providerId="LiveId" clId="{367329A9-0D9C-490D-9661-B6A569B7661D}" dt="2021-07-05T04:46:52.430" v="99" actId="478"/>
          <ac:spMkLst>
            <pc:docMk/>
            <pc:sldMk cId="3126712867" sldId="659"/>
            <ac:spMk id="18" creationId="{6B9A4A49-42A4-428A-9D8E-136BEB6FE0AE}"/>
          </ac:spMkLst>
        </pc:spChg>
        <pc:spChg chg="mod">
          <ac:chgData name="Christian Morales LL." userId="acd2dd22fbae4b69" providerId="LiveId" clId="{367329A9-0D9C-490D-9661-B6A569B7661D}" dt="2021-07-05T04:47:19.797" v="102"/>
          <ac:spMkLst>
            <pc:docMk/>
            <pc:sldMk cId="3126712867" sldId="659"/>
            <ac:spMk id="24" creationId="{537D0AB6-AFCE-420E-AF9C-87E9CF0352C7}"/>
          </ac:spMkLst>
        </pc:spChg>
        <pc:grpChg chg="add mod">
          <ac:chgData name="Christian Morales LL." userId="acd2dd22fbae4b69" providerId="LiveId" clId="{367329A9-0D9C-490D-9661-B6A569B7661D}" dt="2021-07-05T04:47:19.797" v="102"/>
          <ac:grpSpMkLst>
            <pc:docMk/>
            <pc:sldMk cId="3126712867" sldId="659"/>
            <ac:grpSpMk id="11" creationId="{A8F07A02-7AAE-40AC-83ED-0D230A08DC48}"/>
          </ac:grpSpMkLst>
        </pc:grpChg>
        <pc:grpChg chg="add mod">
          <ac:chgData name="Christian Morales LL." userId="acd2dd22fbae4b69" providerId="LiveId" clId="{367329A9-0D9C-490D-9661-B6A569B7661D}" dt="2021-07-05T04:47:19.797" v="102"/>
          <ac:grpSpMkLst>
            <pc:docMk/>
            <pc:sldMk cId="3126712867" sldId="659"/>
            <ac:grpSpMk id="16" creationId="{93663D98-D2CF-42A6-B700-C7B2578C87CE}"/>
          </ac:grpSpMkLst>
        </pc:grpChg>
        <pc:picChg chg="mod">
          <ac:chgData name="Christian Morales LL." userId="acd2dd22fbae4b69" providerId="LiveId" clId="{367329A9-0D9C-490D-9661-B6A569B7661D}" dt="2021-07-05T04:47:19.797" v="102"/>
          <ac:picMkLst>
            <pc:docMk/>
            <pc:sldMk cId="3126712867" sldId="659"/>
            <ac:picMk id="12" creationId="{EB6F2629-578A-4636-B789-D562391D7284}"/>
          </ac:picMkLst>
        </pc:picChg>
        <pc:picChg chg="mod">
          <ac:chgData name="Christian Morales LL." userId="acd2dd22fbae4b69" providerId="LiveId" clId="{367329A9-0D9C-490D-9661-B6A569B7661D}" dt="2021-07-05T04:47:19.797" v="102"/>
          <ac:picMkLst>
            <pc:docMk/>
            <pc:sldMk cId="3126712867" sldId="659"/>
            <ac:picMk id="13" creationId="{01138E66-439F-4103-8AC7-D3F2F82FCA97}"/>
          </ac:picMkLst>
        </pc:picChg>
        <pc:picChg chg="del">
          <ac:chgData name="Christian Morales LL." userId="acd2dd22fbae4b69" providerId="LiveId" clId="{367329A9-0D9C-490D-9661-B6A569B7661D}" dt="2021-07-05T04:46:52.430" v="99" actId="478"/>
          <ac:picMkLst>
            <pc:docMk/>
            <pc:sldMk cId="3126712867" sldId="659"/>
            <ac:picMk id="19" creationId="{69B6CE64-5C16-47DC-97DE-CCB3E039D063}"/>
          </ac:picMkLst>
        </pc:picChg>
        <pc:picChg chg="del">
          <ac:chgData name="Christian Morales LL." userId="acd2dd22fbae4b69" providerId="LiveId" clId="{367329A9-0D9C-490D-9661-B6A569B7661D}" dt="2021-07-05T04:46:52.430" v="99" actId="478"/>
          <ac:picMkLst>
            <pc:docMk/>
            <pc:sldMk cId="3126712867" sldId="659"/>
            <ac:picMk id="20" creationId="{F8DE1299-35B6-48D8-869F-51B0D95996F5}"/>
          </ac:picMkLst>
        </pc:picChg>
        <pc:picChg chg="del">
          <ac:chgData name="Christian Morales LL." userId="acd2dd22fbae4b69" providerId="LiveId" clId="{367329A9-0D9C-490D-9661-B6A569B7661D}" dt="2021-07-05T04:46:52.430" v="99" actId="478"/>
          <ac:picMkLst>
            <pc:docMk/>
            <pc:sldMk cId="3126712867" sldId="659"/>
            <ac:picMk id="21" creationId="{40E00A97-A74C-45AE-A0E1-DF261949C8D5}"/>
          </ac:picMkLst>
        </pc:picChg>
        <pc:picChg chg="del">
          <ac:chgData name="Christian Morales LL." userId="acd2dd22fbae4b69" providerId="LiveId" clId="{367329A9-0D9C-490D-9661-B6A569B7661D}" dt="2021-07-05T04:46:52.430" v="99" actId="478"/>
          <ac:picMkLst>
            <pc:docMk/>
            <pc:sldMk cId="3126712867" sldId="659"/>
            <ac:picMk id="22" creationId="{58C56253-8EDE-4F39-98F2-E0E9E9270652}"/>
          </ac:picMkLst>
        </pc:picChg>
        <pc:picChg chg="mod">
          <ac:chgData name="Christian Morales LL." userId="acd2dd22fbae4b69" providerId="LiveId" clId="{367329A9-0D9C-490D-9661-B6A569B7661D}" dt="2021-07-05T04:47:19.797" v="102"/>
          <ac:picMkLst>
            <pc:docMk/>
            <pc:sldMk cId="3126712867" sldId="659"/>
            <ac:picMk id="23" creationId="{588D8C6A-69C9-4ACC-934D-0492C4499335}"/>
          </ac:picMkLst>
        </pc:picChg>
      </pc:sldChg>
      <pc:sldChg chg="addSp modSp add modAnim">
        <pc:chgData name="Christian Morales LL." userId="acd2dd22fbae4b69" providerId="LiveId" clId="{367329A9-0D9C-490D-9661-B6A569B7661D}" dt="2021-07-05T04:48:39.168" v="103"/>
        <pc:sldMkLst>
          <pc:docMk/>
          <pc:sldMk cId="1892626547" sldId="660"/>
        </pc:sldMkLst>
        <pc:spChg chg="add mod">
          <ac:chgData name="Christian Morales LL." userId="acd2dd22fbae4b69" providerId="LiveId" clId="{367329A9-0D9C-490D-9661-B6A569B7661D}" dt="2021-07-05T04:48:39.168" v="103"/>
          <ac:spMkLst>
            <pc:docMk/>
            <pc:sldMk cId="1892626547" sldId="660"/>
            <ac:spMk id="4" creationId="{A75DAA41-E5BC-4FC4-953E-82456FEC1184}"/>
          </ac:spMkLst>
        </pc:spChg>
        <pc:spChg chg="add mod">
          <ac:chgData name="Christian Morales LL." userId="acd2dd22fbae4b69" providerId="LiveId" clId="{367329A9-0D9C-490D-9661-B6A569B7661D}" dt="2021-07-05T04:48:39.168" v="103"/>
          <ac:spMkLst>
            <pc:docMk/>
            <pc:sldMk cId="1892626547" sldId="660"/>
            <ac:spMk id="7" creationId="{DB87FE1A-5581-4253-9629-8DEE50DF88D5}"/>
          </ac:spMkLst>
        </pc:spChg>
        <pc:spChg chg="mod">
          <ac:chgData name="Christian Morales LL." userId="acd2dd22fbae4b69" providerId="LiveId" clId="{367329A9-0D9C-490D-9661-B6A569B7661D}" dt="2021-07-05T04:48:39.168" v="103"/>
          <ac:spMkLst>
            <pc:docMk/>
            <pc:sldMk cId="1892626547" sldId="660"/>
            <ac:spMk id="11" creationId="{1A5798E0-21A2-4749-8602-CFEBF8DE4044}"/>
          </ac:spMkLst>
        </pc:spChg>
        <pc:spChg chg="add mod">
          <ac:chgData name="Christian Morales LL." userId="acd2dd22fbae4b69" providerId="LiveId" clId="{367329A9-0D9C-490D-9661-B6A569B7661D}" dt="2021-07-05T04:48:39.168" v="103"/>
          <ac:spMkLst>
            <pc:docMk/>
            <pc:sldMk cId="1892626547" sldId="660"/>
            <ac:spMk id="12" creationId="{AF9DB5C0-01EF-47EB-BD0B-2E33878C8FBC}"/>
          </ac:spMkLst>
        </pc:spChg>
        <pc:spChg chg="add mod">
          <ac:chgData name="Christian Morales LL." userId="acd2dd22fbae4b69" providerId="LiveId" clId="{367329A9-0D9C-490D-9661-B6A569B7661D}" dt="2021-07-05T04:48:39.168" v="103"/>
          <ac:spMkLst>
            <pc:docMk/>
            <pc:sldMk cId="1892626547" sldId="660"/>
            <ac:spMk id="13" creationId="{DB672F7E-7DD9-4805-B32A-373B168FB32A}"/>
          </ac:spMkLst>
        </pc:spChg>
        <pc:grpChg chg="add mod">
          <ac:chgData name="Christian Morales LL." userId="acd2dd22fbae4b69" providerId="LiveId" clId="{367329A9-0D9C-490D-9661-B6A569B7661D}" dt="2021-07-05T04:48:39.168" v="103"/>
          <ac:grpSpMkLst>
            <pc:docMk/>
            <pc:sldMk cId="1892626547" sldId="660"/>
            <ac:grpSpMk id="8" creationId="{8131E6B4-C54C-4CB7-9D24-A8E4265F84CE}"/>
          </ac:grpSpMkLst>
        </pc:grpChg>
        <pc:picChg chg="mod">
          <ac:chgData name="Christian Morales LL." userId="acd2dd22fbae4b69" providerId="LiveId" clId="{367329A9-0D9C-490D-9661-B6A569B7661D}" dt="2021-07-05T04:48:39.168" v="103"/>
          <ac:picMkLst>
            <pc:docMk/>
            <pc:sldMk cId="1892626547" sldId="660"/>
            <ac:picMk id="9" creationId="{BE767E14-889C-4749-A3F5-3EB7DC455B9B}"/>
          </ac:picMkLst>
        </pc:picChg>
        <pc:picChg chg="mod">
          <ac:chgData name="Christian Morales LL." userId="acd2dd22fbae4b69" providerId="LiveId" clId="{367329A9-0D9C-490D-9661-B6A569B7661D}" dt="2021-07-05T04:48:39.168" v="103"/>
          <ac:picMkLst>
            <pc:docMk/>
            <pc:sldMk cId="1892626547" sldId="660"/>
            <ac:picMk id="10" creationId="{A40445BD-0F4C-4564-9E0F-59BED447BC05}"/>
          </ac:picMkLst>
        </pc:picChg>
      </pc:sldChg>
      <pc:sldChg chg="addSp delSp modSp add mod modAnim">
        <pc:chgData name="Christian Morales LL." userId="acd2dd22fbae4b69" providerId="LiveId" clId="{367329A9-0D9C-490D-9661-B6A569B7661D}" dt="2021-07-05T04:49:11.301" v="112"/>
        <pc:sldMkLst>
          <pc:docMk/>
          <pc:sldMk cId="4270222965" sldId="661"/>
        </pc:sldMkLst>
        <pc:spChg chg="del">
          <ac:chgData name="Christian Morales LL." userId="acd2dd22fbae4b69" providerId="LiveId" clId="{367329A9-0D9C-490D-9661-B6A569B7661D}" dt="2021-07-05T04:49:10.493" v="111" actId="478"/>
          <ac:spMkLst>
            <pc:docMk/>
            <pc:sldMk cId="4270222965" sldId="661"/>
            <ac:spMk id="4" creationId="{A75DAA41-E5BC-4FC4-953E-82456FEC1184}"/>
          </ac:spMkLst>
        </pc:spChg>
        <pc:spChg chg="mod">
          <ac:chgData name="Christian Morales LL." userId="acd2dd22fbae4b69" providerId="LiveId" clId="{367329A9-0D9C-490D-9661-B6A569B7661D}" dt="2021-07-05T04:48:59.387" v="110" actId="27636"/>
          <ac:spMkLst>
            <pc:docMk/>
            <pc:sldMk cId="4270222965" sldId="661"/>
            <ac:spMk id="5" creationId="{E0333E36-CE37-4F74-8D65-31886E0804D7}"/>
          </ac:spMkLst>
        </pc:spChg>
        <pc:spChg chg="del">
          <ac:chgData name="Christian Morales LL." userId="acd2dd22fbae4b69" providerId="LiveId" clId="{367329A9-0D9C-490D-9661-B6A569B7661D}" dt="2021-07-05T04:49:10.493" v="111" actId="478"/>
          <ac:spMkLst>
            <pc:docMk/>
            <pc:sldMk cId="4270222965" sldId="661"/>
            <ac:spMk id="7" creationId="{DB87FE1A-5581-4253-9629-8DEE50DF88D5}"/>
          </ac:spMkLst>
        </pc:spChg>
        <pc:spChg chg="del">
          <ac:chgData name="Christian Morales LL." userId="acd2dd22fbae4b69" providerId="LiveId" clId="{367329A9-0D9C-490D-9661-B6A569B7661D}" dt="2021-07-05T04:49:10.493" v="111" actId="478"/>
          <ac:spMkLst>
            <pc:docMk/>
            <pc:sldMk cId="4270222965" sldId="661"/>
            <ac:spMk id="12" creationId="{AF9DB5C0-01EF-47EB-BD0B-2E33878C8FBC}"/>
          </ac:spMkLst>
        </pc:spChg>
        <pc:spChg chg="del">
          <ac:chgData name="Christian Morales LL." userId="acd2dd22fbae4b69" providerId="LiveId" clId="{367329A9-0D9C-490D-9661-B6A569B7661D}" dt="2021-07-05T04:49:10.493" v="111" actId="478"/>
          <ac:spMkLst>
            <pc:docMk/>
            <pc:sldMk cId="4270222965" sldId="661"/>
            <ac:spMk id="13" creationId="{DB672F7E-7DD9-4805-B32A-373B168FB32A}"/>
          </ac:spMkLst>
        </pc:spChg>
        <pc:spChg chg="add mod">
          <ac:chgData name="Christian Morales LL." userId="acd2dd22fbae4b69" providerId="LiveId" clId="{367329A9-0D9C-490D-9661-B6A569B7661D}" dt="2021-07-05T04:49:11.301" v="112"/>
          <ac:spMkLst>
            <pc:docMk/>
            <pc:sldMk cId="4270222965" sldId="661"/>
            <ac:spMk id="14" creationId="{E60BF7BD-9470-490C-AAFB-14F094986359}"/>
          </ac:spMkLst>
        </pc:spChg>
        <pc:grpChg chg="del">
          <ac:chgData name="Christian Morales LL." userId="acd2dd22fbae4b69" providerId="LiveId" clId="{367329A9-0D9C-490D-9661-B6A569B7661D}" dt="2021-07-05T04:49:10.493" v="111" actId="478"/>
          <ac:grpSpMkLst>
            <pc:docMk/>
            <pc:sldMk cId="4270222965" sldId="661"/>
            <ac:grpSpMk id="8" creationId="{8131E6B4-C54C-4CB7-9D24-A8E4265F84CE}"/>
          </ac:grpSpMkLst>
        </pc:grpChg>
      </pc:sldChg>
      <pc:sldChg chg="addSp delSp modSp add mod">
        <pc:chgData name="Christian Morales LL." userId="acd2dd22fbae4b69" providerId="LiveId" clId="{367329A9-0D9C-490D-9661-B6A569B7661D}" dt="2021-07-05T04:50:10.965" v="117"/>
        <pc:sldMkLst>
          <pc:docMk/>
          <pc:sldMk cId="722673292" sldId="662"/>
        </pc:sldMkLst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7" creationId="{6C88A3AA-F332-44A8-AF6B-B366DEE97841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9" creationId="{FD4E161C-95D3-473D-931B-185D3584D473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10" creationId="{2D16490D-CB78-41DC-BE26-890EEF60CCBA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11" creationId="{6DF5A257-F871-4BC7-96F2-9D8C1D73FD92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13" creationId="{3044139A-4C4D-4401-8B43-0D4D478E7BB0}"/>
          </ac:spMkLst>
        </pc:spChg>
        <pc:spChg chg="del">
          <ac:chgData name="Christian Morales LL." userId="acd2dd22fbae4b69" providerId="LiveId" clId="{367329A9-0D9C-490D-9661-B6A569B7661D}" dt="2021-07-05T04:50:10.320" v="116" actId="478"/>
          <ac:spMkLst>
            <pc:docMk/>
            <pc:sldMk cId="722673292" sldId="662"/>
            <ac:spMk id="14" creationId="{E60BF7BD-9470-490C-AAFB-14F094986359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16" creationId="{25C3D0A1-9DBF-4703-93F1-60DA6B715964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20" creationId="{8CDE90C2-3385-4958-9637-333907E2756F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22" creationId="{7392F8BD-B938-430B-A487-03ED3D6FA7D5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24" creationId="{B2F98D2D-3622-4E25-ABA3-7232423767F8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27" creationId="{BA30B1F2-056D-4308-A8B4-2FE5E4A36ED8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31" creationId="{6629F00B-A26A-4821-B140-DFB1FDC6AE97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32" creationId="{0733A3B3-3C80-44B4-93B2-200D271D9D96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34" creationId="{6EE25673-0478-4FAC-B42F-DC9E54F0606F}"/>
          </ac:spMkLst>
        </pc:spChg>
        <pc:spChg chg="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37" creationId="{4D2B0A13-547A-4E38-A5B4-926D2166F2E7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39" creationId="{F736EEA5-4C56-495C-838C-236EDD6AEC34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41" creationId="{C013E0E9-9BE1-4572-ABC5-986C6EE26041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43" creationId="{ADB3F086-18A4-4E74-874D-7860C312446A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45" creationId="{3F13F285-B7AD-41A3-8EC4-0F1B6AB09F70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46" creationId="{D355C0F3-9634-4587-9B43-45F81CA365F6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48" creationId="{90579A4D-CFE8-4440-A7DC-316270C7BD59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50" creationId="{CCCBFE4E-60FD-4024-88ED-0D7403512BDA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52" creationId="{6BEE5A97-DDAB-4761-9E3B-52670F604572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55" creationId="{EE3C35F6-E8EB-49E5-B0E7-3C5FC63D7A11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57" creationId="{6EB20D5C-F4A7-4238-8DB1-0CE0B47C41A9}"/>
          </ac:spMkLst>
        </pc:spChg>
        <pc:spChg chg="add mod">
          <ac:chgData name="Christian Morales LL." userId="acd2dd22fbae4b69" providerId="LiveId" clId="{367329A9-0D9C-490D-9661-B6A569B7661D}" dt="2021-07-05T04:50:10.965" v="117"/>
          <ac:spMkLst>
            <pc:docMk/>
            <pc:sldMk cId="722673292" sldId="662"/>
            <ac:spMk id="59" creationId="{2DA7C49C-118C-426D-A6C5-21375E41FAD9}"/>
          </ac:spMkLst>
        </pc:spChg>
        <pc:grpChg chg="add mod">
          <ac:chgData name="Christian Morales LL." userId="acd2dd22fbae4b69" providerId="LiveId" clId="{367329A9-0D9C-490D-9661-B6A569B7661D}" dt="2021-07-05T04:50:10.965" v="117"/>
          <ac:grpSpMkLst>
            <pc:docMk/>
            <pc:sldMk cId="722673292" sldId="662"/>
            <ac:grpSpMk id="35" creationId="{EA4B0FC1-8FB8-4818-8D35-BC594605F71C}"/>
          </ac:grpSpMkLst>
        </pc:grp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8" creationId="{54355C53-3989-4A7C-A4B4-094E9397F316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12" creationId="{1A22A54F-4E68-4507-A70D-A8B640ABD863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15" creationId="{E6549F10-536A-421B-9999-2D0810C7FEED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21" creationId="{052E47A7-6F47-4783-98BB-012C2D34ABF1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25" creationId="{5136472A-2956-47B2-B201-6CF7FA4FF20D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28" creationId="{6AD45744-796C-4062-9C47-09E5C5CA7815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30" creationId="{E3AE4A8F-4E19-48A2-AF2A-8413555E7D89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33" creationId="{60E7DF51-F586-4E46-A8E6-D7E734BE576F}"/>
          </ac:picMkLst>
        </pc:picChg>
        <pc:picChg chg="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36" creationId="{F075BC43-379A-42EC-AE9F-DA9F1BB87023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38" creationId="{6099CD5D-B329-44BD-AAE7-AFA9E6B79697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40" creationId="{D33499B3-15D5-4970-8E34-37351A0CB9BB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42" creationId="{AA2A3663-B758-4E67-AAD4-F35590EF9851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44" creationId="{515021DA-7EC4-4F06-A19C-972756AD5DFC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47" creationId="{E56EC4EB-736A-4670-AD31-62891CCC11EA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49" creationId="{84832CF0-D291-45DC-AD2E-6657EF2CE5E8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51" creationId="{6AC7191C-D74A-40BB-91FC-FBD8057AF742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53" creationId="{BB58EC3F-0396-4F85-99ED-538D85B7B65E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54" creationId="{3AE9F22A-764C-4632-BCDD-E7568B1DC979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56" creationId="{E79D060D-00EE-4064-A0BB-A1079655AC03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58" creationId="{C16A3321-0C60-4DEF-B5EC-9E3C5FEBE27D}"/>
          </ac:picMkLst>
        </pc:picChg>
        <pc:picChg chg="add mod">
          <ac:chgData name="Christian Morales LL." userId="acd2dd22fbae4b69" providerId="LiveId" clId="{367329A9-0D9C-490D-9661-B6A569B7661D}" dt="2021-07-05T04:50:10.965" v="117"/>
          <ac:picMkLst>
            <pc:docMk/>
            <pc:sldMk cId="722673292" sldId="662"/>
            <ac:picMk id="60" creationId="{D2390273-BA74-4356-905A-C20839006209}"/>
          </ac:picMkLst>
        </pc:picChg>
        <pc:cxnChg chg="add mod">
          <ac:chgData name="Christian Morales LL." userId="acd2dd22fbae4b69" providerId="LiveId" clId="{367329A9-0D9C-490D-9661-B6A569B7661D}" dt="2021-07-05T04:50:10.965" v="117"/>
          <ac:cxnSpMkLst>
            <pc:docMk/>
            <pc:sldMk cId="722673292" sldId="662"/>
            <ac:cxnSpMk id="17" creationId="{CE928AF4-C88D-44C5-BCC5-C87963D8C116}"/>
          </ac:cxnSpMkLst>
        </pc:cxnChg>
        <pc:cxnChg chg="add mod">
          <ac:chgData name="Christian Morales LL." userId="acd2dd22fbae4b69" providerId="LiveId" clId="{367329A9-0D9C-490D-9661-B6A569B7661D}" dt="2021-07-05T04:50:10.965" v="117"/>
          <ac:cxnSpMkLst>
            <pc:docMk/>
            <pc:sldMk cId="722673292" sldId="662"/>
            <ac:cxnSpMk id="18" creationId="{4A69B35F-DDAD-4649-BE33-9B826D93EC53}"/>
          </ac:cxnSpMkLst>
        </pc:cxnChg>
        <pc:cxnChg chg="add mod">
          <ac:chgData name="Christian Morales LL." userId="acd2dd22fbae4b69" providerId="LiveId" clId="{367329A9-0D9C-490D-9661-B6A569B7661D}" dt="2021-07-05T04:50:10.965" v="117"/>
          <ac:cxnSpMkLst>
            <pc:docMk/>
            <pc:sldMk cId="722673292" sldId="662"/>
            <ac:cxnSpMk id="19" creationId="{4AE956CF-36F7-4115-BA4D-766BC8D5C3E3}"/>
          </ac:cxnSpMkLst>
        </pc:cxnChg>
        <pc:cxnChg chg="add mod">
          <ac:chgData name="Christian Morales LL." userId="acd2dd22fbae4b69" providerId="LiveId" clId="{367329A9-0D9C-490D-9661-B6A569B7661D}" dt="2021-07-05T04:50:10.965" v="117"/>
          <ac:cxnSpMkLst>
            <pc:docMk/>
            <pc:sldMk cId="722673292" sldId="662"/>
            <ac:cxnSpMk id="23" creationId="{A04C1867-5A40-4E3F-A963-439B9BDAA8B3}"/>
          </ac:cxnSpMkLst>
        </pc:cxnChg>
        <pc:cxnChg chg="add mod">
          <ac:chgData name="Christian Morales LL." userId="acd2dd22fbae4b69" providerId="LiveId" clId="{367329A9-0D9C-490D-9661-B6A569B7661D}" dt="2021-07-05T04:50:10.965" v="117"/>
          <ac:cxnSpMkLst>
            <pc:docMk/>
            <pc:sldMk cId="722673292" sldId="662"/>
            <ac:cxnSpMk id="26" creationId="{919C6B28-D724-4A6E-8D03-2AF815F58F07}"/>
          </ac:cxnSpMkLst>
        </pc:cxnChg>
        <pc:cxnChg chg="add mod">
          <ac:chgData name="Christian Morales LL." userId="acd2dd22fbae4b69" providerId="LiveId" clId="{367329A9-0D9C-490D-9661-B6A569B7661D}" dt="2021-07-05T04:50:10.965" v="117"/>
          <ac:cxnSpMkLst>
            <pc:docMk/>
            <pc:sldMk cId="722673292" sldId="662"/>
            <ac:cxnSpMk id="29" creationId="{30EF0587-9C3A-4BED-9CF0-71CE871FE44C}"/>
          </ac:cxnSpMkLst>
        </pc:cxnChg>
      </pc:sldChg>
      <pc:sldChg chg="new del">
        <pc:chgData name="Christian Morales LL." userId="acd2dd22fbae4b69" providerId="LiveId" clId="{367329A9-0D9C-490D-9661-B6A569B7661D}" dt="2021-07-05T04:49:44.791" v="114" actId="680"/>
        <pc:sldMkLst>
          <pc:docMk/>
          <pc:sldMk cId="1820196311" sldId="662"/>
        </pc:sldMkLst>
      </pc:sldChg>
      <pc:sldChg chg="addSp delSp modSp add mod">
        <pc:chgData name="Christian Morales LL." userId="acd2dd22fbae4b69" providerId="LiveId" clId="{367329A9-0D9C-490D-9661-B6A569B7661D}" dt="2021-07-05T04:50:44.702" v="129" actId="20577"/>
        <pc:sldMkLst>
          <pc:docMk/>
          <pc:sldMk cId="533265833" sldId="663"/>
        </pc:sldMkLst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7" creationId="{6C88A3AA-F332-44A8-AF6B-B366DEE97841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9" creationId="{FD4E161C-95D3-473D-931B-185D3584D473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10" creationId="{2D16490D-CB78-41DC-BE26-890EEF60CCBA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11" creationId="{6DF5A257-F871-4BC7-96F2-9D8C1D73FD92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13" creationId="{3044139A-4C4D-4401-8B43-0D4D478E7BB0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16" creationId="{25C3D0A1-9DBF-4703-93F1-60DA6B715964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20" creationId="{8CDE90C2-3385-4958-9637-333907E2756F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22" creationId="{7392F8BD-B938-430B-A487-03ED3D6FA7D5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24" creationId="{B2F98D2D-3622-4E25-ABA3-7232423767F8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27" creationId="{BA30B1F2-056D-4308-A8B4-2FE5E4A36ED8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31" creationId="{6629F00B-A26A-4821-B140-DFB1FDC6AE97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32" creationId="{0733A3B3-3C80-44B4-93B2-200D271D9D96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34" creationId="{6EE25673-0478-4FAC-B42F-DC9E54F0606F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39" creationId="{F736EEA5-4C56-495C-838C-236EDD6AEC34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41" creationId="{C013E0E9-9BE1-4572-ABC5-986C6EE26041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43" creationId="{ADB3F086-18A4-4E74-874D-7860C312446A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45" creationId="{3F13F285-B7AD-41A3-8EC4-0F1B6AB09F70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46" creationId="{D355C0F3-9634-4587-9B43-45F81CA365F6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48" creationId="{90579A4D-CFE8-4440-A7DC-316270C7BD59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50" creationId="{CCCBFE4E-60FD-4024-88ED-0D7403512BDA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52" creationId="{6BEE5A97-DDAB-4761-9E3B-52670F604572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55" creationId="{EE3C35F6-E8EB-49E5-B0E7-3C5FC63D7A11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57" creationId="{6EB20D5C-F4A7-4238-8DB1-0CE0B47C41A9}"/>
          </ac:spMkLst>
        </pc:spChg>
        <pc:spChg chg="del">
          <ac:chgData name="Christian Morales LL." userId="acd2dd22fbae4b69" providerId="LiveId" clId="{367329A9-0D9C-490D-9661-B6A569B7661D}" dt="2021-07-05T04:50:28.452" v="119" actId="478"/>
          <ac:spMkLst>
            <pc:docMk/>
            <pc:sldMk cId="533265833" sldId="663"/>
            <ac:spMk id="59" creationId="{2DA7C49C-118C-426D-A6C5-21375E41FAD9}"/>
          </ac:spMkLst>
        </pc:spChg>
        <pc:spChg chg="add mod">
          <ac:chgData name="Christian Morales LL." userId="acd2dd22fbae4b69" providerId="LiveId" clId="{367329A9-0D9C-490D-9661-B6A569B7661D}" dt="2021-07-05T04:50:44.702" v="129" actId="20577"/>
          <ac:spMkLst>
            <pc:docMk/>
            <pc:sldMk cId="533265833" sldId="663"/>
            <ac:spMk id="61" creationId="{F306EE84-CD5D-433A-ADF6-5C5A01B244F1}"/>
          </ac:spMkLst>
        </pc:spChg>
        <pc:grpChg chg="del">
          <ac:chgData name="Christian Morales LL." userId="acd2dd22fbae4b69" providerId="LiveId" clId="{367329A9-0D9C-490D-9661-B6A569B7661D}" dt="2021-07-05T04:50:28.452" v="119" actId="478"/>
          <ac:grpSpMkLst>
            <pc:docMk/>
            <pc:sldMk cId="533265833" sldId="663"/>
            <ac:grpSpMk id="35" creationId="{EA4B0FC1-8FB8-4818-8D35-BC594605F71C}"/>
          </ac:grpSpMkLst>
        </pc:grp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8" creationId="{54355C53-3989-4A7C-A4B4-094E9397F316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12" creationId="{1A22A54F-4E68-4507-A70D-A8B640ABD863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15" creationId="{E6549F10-536A-421B-9999-2D0810C7FEED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21" creationId="{052E47A7-6F47-4783-98BB-012C2D34ABF1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25" creationId="{5136472A-2956-47B2-B201-6CF7FA4FF20D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28" creationId="{6AD45744-796C-4062-9C47-09E5C5CA7815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30" creationId="{E3AE4A8F-4E19-48A2-AF2A-8413555E7D89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33" creationId="{60E7DF51-F586-4E46-A8E6-D7E734BE576F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38" creationId="{6099CD5D-B329-44BD-AAE7-AFA9E6B79697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40" creationId="{D33499B3-15D5-4970-8E34-37351A0CB9BB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42" creationId="{AA2A3663-B758-4E67-AAD4-F35590EF9851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44" creationId="{515021DA-7EC4-4F06-A19C-972756AD5DFC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47" creationId="{E56EC4EB-736A-4670-AD31-62891CCC11EA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49" creationId="{84832CF0-D291-45DC-AD2E-6657EF2CE5E8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51" creationId="{6AC7191C-D74A-40BB-91FC-FBD8057AF742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53" creationId="{BB58EC3F-0396-4F85-99ED-538D85B7B65E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54" creationId="{3AE9F22A-764C-4632-BCDD-E7568B1DC979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56" creationId="{E79D060D-00EE-4064-A0BB-A1079655AC03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58" creationId="{C16A3321-0C60-4DEF-B5EC-9E3C5FEBE27D}"/>
          </ac:picMkLst>
        </pc:picChg>
        <pc:picChg chg="del">
          <ac:chgData name="Christian Morales LL." userId="acd2dd22fbae4b69" providerId="LiveId" clId="{367329A9-0D9C-490D-9661-B6A569B7661D}" dt="2021-07-05T04:50:28.452" v="119" actId="478"/>
          <ac:picMkLst>
            <pc:docMk/>
            <pc:sldMk cId="533265833" sldId="663"/>
            <ac:picMk id="60" creationId="{D2390273-BA74-4356-905A-C20839006209}"/>
          </ac:picMkLst>
        </pc:picChg>
        <pc:picChg chg="add mod">
          <ac:chgData name="Christian Morales LL." userId="acd2dd22fbae4b69" providerId="LiveId" clId="{367329A9-0D9C-490D-9661-B6A569B7661D}" dt="2021-07-05T04:50:36.848" v="121" actId="27636"/>
          <ac:picMkLst>
            <pc:docMk/>
            <pc:sldMk cId="533265833" sldId="663"/>
            <ac:picMk id="62" creationId="{BC07EA93-7CE1-4E2E-811B-73ED551FFD0D}"/>
          </ac:picMkLst>
        </pc:picChg>
        <pc:picChg chg="add mod">
          <ac:chgData name="Christian Morales LL." userId="acd2dd22fbae4b69" providerId="LiveId" clId="{367329A9-0D9C-490D-9661-B6A569B7661D}" dt="2021-07-05T04:50:36.848" v="121" actId="27636"/>
          <ac:picMkLst>
            <pc:docMk/>
            <pc:sldMk cId="533265833" sldId="663"/>
            <ac:picMk id="63" creationId="{995B7C83-601A-4BAF-A420-33D3FF99F505}"/>
          </ac:picMkLst>
        </pc:picChg>
        <pc:cxnChg chg="del">
          <ac:chgData name="Christian Morales LL." userId="acd2dd22fbae4b69" providerId="LiveId" clId="{367329A9-0D9C-490D-9661-B6A569B7661D}" dt="2021-07-05T04:50:28.452" v="119" actId="478"/>
          <ac:cxnSpMkLst>
            <pc:docMk/>
            <pc:sldMk cId="533265833" sldId="663"/>
            <ac:cxnSpMk id="17" creationId="{CE928AF4-C88D-44C5-BCC5-C87963D8C116}"/>
          </ac:cxnSpMkLst>
        </pc:cxnChg>
        <pc:cxnChg chg="del">
          <ac:chgData name="Christian Morales LL." userId="acd2dd22fbae4b69" providerId="LiveId" clId="{367329A9-0D9C-490D-9661-B6A569B7661D}" dt="2021-07-05T04:50:28.452" v="119" actId="478"/>
          <ac:cxnSpMkLst>
            <pc:docMk/>
            <pc:sldMk cId="533265833" sldId="663"/>
            <ac:cxnSpMk id="18" creationId="{4A69B35F-DDAD-4649-BE33-9B826D93EC53}"/>
          </ac:cxnSpMkLst>
        </pc:cxnChg>
        <pc:cxnChg chg="del">
          <ac:chgData name="Christian Morales LL." userId="acd2dd22fbae4b69" providerId="LiveId" clId="{367329A9-0D9C-490D-9661-B6A569B7661D}" dt="2021-07-05T04:50:28.452" v="119" actId="478"/>
          <ac:cxnSpMkLst>
            <pc:docMk/>
            <pc:sldMk cId="533265833" sldId="663"/>
            <ac:cxnSpMk id="19" creationId="{4AE956CF-36F7-4115-BA4D-766BC8D5C3E3}"/>
          </ac:cxnSpMkLst>
        </pc:cxnChg>
        <pc:cxnChg chg="del">
          <ac:chgData name="Christian Morales LL." userId="acd2dd22fbae4b69" providerId="LiveId" clId="{367329A9-0D9C-490D-9661-B6A569B7661D}" dt="2021-07-05T04:50:28.452" v="119" actId="478"/>
          <ac:cxnSpMkLst>
            <pc:docMk/>
            <pc:sldMk cId="533265833" sldId="663"/>
            <ac:cxnSpMk id="23" creationId="{A04C1867-5A40-4E3F-A963-439B9BDAA8B3}"/>
          </ac:cxnSpMkLst>
        </pc:cxnChg>
        <pc:cxnChg chg="del">
          <ac:chgData name="Christian Morales LL." userId="acd2dd22fbae4b69" providerId="LiveId" clId="{367329A9-0D9C-490D-9661-B6A569B7661D}" dt="2021-07-05T04:50:28.452" v="119" actId="478"/>
          <ac:cxnSpMkLst>
            <pc:docMk/>
            <pc:sldMk cId="533265833" sldId="663"/>
            <ac:cxnSpMk id="26" creationId="{919C6B28-D724-4A6E-8D03-2AF815F58F07}"/>
          </ac:cxnSpMkLst>
        </pc:cxnChg>
        <pc:cxnChg chg="del">
          <ac:chgData name="Christian Morales LL." userId="acd2dd22fbae4b69" providerId="LiveId" clId="{367329A9-0D9C-490D-9661-B6A569B7661D}" dt="2021-07-05T04:50:28.452" v="119" actId="478"/>
          <ac:cxnSpMkLst>
            <pc:docMk/>
            <pc:sldMk cId="533265833" sldId="663"/>
            <ac:cxnSpMk id="29" creationId="{30EF0587-9C3A-4BED-9CF0-71CE871FE44C}"/>
          </ac:cxnSpMkLst>
        </pc:cxnChg>
      </pc:sldChg>
    </pc:docChg>
  </pc:docChgLst>
  <pc:docChgLst>
    <pc:chgData name="EXTACADEMICO5" userId="S::extacademico5@inlearning.edu.pe::7e6ffdc5-3277-4583-ab6b-407c7ddbdcea" providerId="AD" clId="Web-{2DB4A17F-8B09-6FB6-792E-C8A91A90FAE5}"/>
    <pc:docChg chg="modSld">
      <pc:chgData name="EXTACADEMICO5" userId="S::extacademico5@inlearning.edu.pe::7e6ffdc5-3277-4583-ab6b-407c7ddbdcea" providerId="AD" clId="Web-{2DB4A17F-8B09-6FB6-792E-C8A91A90FAE5}" dt="2021-07-09T02:37:25.642" v="123" actId="20577"/>
      <pc:docMkLst>
        <pc:docMk/>
      </pc:docMkLst>
      <pc:sldChg chg="modSp">
        <pc:chgData name="EXTACADEMICO5" userId="S::extacademico5@inlearning.edu.pe::7e6ffdc5-3277-4583-ab6b-407c7ddbdcea" providerId="AD" clId="Web-{2DB4A17F-8B09-6FB6-792E-C8A91A90FAE5}" dt="2021-07-09T02:24:29.953" v="6" actId="20577"/>
        <pc:sldMkLst>
          <pc:docMk/>
          <pc:sldMk cId="4066532655" sldId="585"/>
        </pc:sldMkLst>
        <pc:spChg chg="mod">
          <ac:chgData name="EXTACADEMICO5" userId="S::extacademico5@inlearning.edu.pe::7e6ffdc5-3277-4583-ab6b-407c7ddbdcea" providerId="AD" clId="Web-{2DB4A17F-8B09-6FB6-792E-C8A91A90FAE5}" dt="2021-07-09T02:24:29.953" v="6" actId="20577"/>
          <ac:spMkLst>
            <pc:docMk/>
            <pc:sldMk cId="4066532655" sldId="585"/>
            <ac:spMk id="9" creationId="{7E1818C4-96FC-484E-AB1C-9F3178C30401}"/>
          </ac:spMkLst>
        </pc:spChg>
      </pc:sldChg>
      <pc:sldChg chg="modSp">
        <pc:chgData name="EXTACADEMICO5" userId="S::extacademico5@inlearning.edu.pe::7e6ffdc5-3277-4583-ab6b-407c7ddbdcea" providerId="AD" clId="Web-{2DB4A17F-8B09-6FB6-792E-C8A91A90FAE5}" dt="2021-07-09T02:25:09.174" v="17" actId="1076"/>
        <pc:sldMkLst>
          <pc:docMk/>
          <pc:sldMk cId="3801035520" sldId="623"/>
        </pc:sldMkLst>
        <pc:spChg chg="mod">
          <ac:chgData name="EXTACADEMICO5" userId="S::extacademico5@inlearning.edu.pe::7e6ffdc5-3277-4583-ab6b-407c7ddbdcea" providerId="AD" clId="Web-{2DB4A17F-8B09-6FB6-792E-C8A91A90FAE5}" dt="2021-07-09T02:24:54.970" v="12" actId="14100"/>
          <ac:spMkLst>
            <pc:docMk/>
            <pc:sldMk cId="3801035520" sldId="623"/>
            <ac:spMk id="12" creationId="{1DF1E3CF-8B5D-478D-93CE-5FE21212B44A}"/>
          </ac:spMkLst>
        </pc:spChg>
        <pc:picChg chg="mod">
          <ac:chgData name="EXTACADEMICO5" userId="S::extacademico5@inlearning.edu.pe::7e6ffdc5-3277-4583-ab6b-407c7ddbdcea" providerId="AD" clId="Web-{2DB4A17F-8B09-6FB6-792E-C8A91A90FAE5}" dt="2021-07-09T02:25:03.861" v="15" actId="14100"/>
          <ac:picMkLst>
            <pc:docMk/>
            <pc:sldMk cId="3801035520" sldId="623"/>
            <ac:picMk id="13" creationId="{2C1DE6AA-9FC4-43E9-9D2E-C544E18780EF}"/>
          </ac:picMkLst>
        </pc:picChg>
        <pc:picChg chg="mod">
          <ac:chgData name="EXTACADEMICO5" userId="S::extacademico5@inlearning.edu.pe::7e6ffdc5-3277-4583-ab6b-407c7ddbdcea" providerId="AD" clId="Web-{2DB4A17F-8B09-6FB6-792E-C8A91A90FAE5}" dt="2021-07-09T02:25:09.174" v="17" actId="1076"/>
          <ac:picMkLst>
            <pc:docMk/>
            <pc:sldMk cId="3801035520" sldId="623"/>
            <ac:picMk id="14" creationId="{C7CDAB80-C32E-41B0-B428-04F7E23EC3DF}"/>
          </ac:picMkLst>
        </pc:picChg>
      </pc:sldChg>
      <pc:sldChg chg="modSp">
        <pc:chgData name="EXTACADEMICO5" userId="S::extacademico5@inlearning.edu.pe::7e6ffdc5-3277-4583-ab6b-407c7ddbdcea" providerId="AD" clId="Web-{2DB4A17F-8B09-6FB6-792E-C8A91A90FAE5}" dt="2021-07-09T02:28:12.513" v="35" actId="20577"/>
        <pc:sldMkLst>
          <pc:docMk/>
          <pc:sldMk cId="3654396908" sldId="625"/>
        </pc:sldMkLst>
        <pc:spChg chg="mod">
          <ac:chgData name="EXTACADEMICO5" userId="S::extacademico5@inlearning.edu.pe::7e6ffdc5-3277-4583-ab6b-407c7ddbdcea" providerId="AD" clId="Web-{2DB4A17F-8B09-6FB6-792E-C8A91A90FAE5}" dt="2021-07-09T02:27:36.526" v="26" actId="20577"/>
          <ac:spMkLst>
            <pc:docMk/>
            <pc:sldMk cId="3654396908" sldId="625"/>
            <ac:spMk id="3" creationId="{1CC83832-4F5A-4897-B0E9-FEFA2D3FCC72}"/>
          </ac:spMkLst>
        </pc:spChg>
        <pc:spChg chg="mod">
          <ac:chgData name="EXTACADEMICO5" userId="S::extacademico5@inlearning.edu.pe::7e6ffdc5-3277-4583-ab6b-407c7ddbdcea" providerId="AD" clId="Web-{2DB4A17F-8B09-6FB6-792E-C8A91A90FAE5}" dt="2021-07-09T02:28:12.513" v="35" actId="20577"/>
          <ac:spMkLst>
            <pc:docMk/>
            <pc:sldMk cId="3654396908" sldId="625"/>
            <ac:spMk id="7" creationId="{8A56DF1D-60FD-4814-B16F-6872CC4CC9E0}"/>
          </ac:spMkLst>
        </pc:spChg>
      </pc:sldChg>
      <pc:sldChg chg="modSp">
        <pc:chgData name="EXTACADEMICO5" userId="S::extacademico5@inlearning.edu.pe::7e6ffdc5-3277-4583-ab6b-407c7ddbdcea" providerId="AD" clId="Web-{2DB4A17F-8B09-6FB6-792E-C8A91A90FAE5}" dt="2021-07-09T02:25:57.786" v="24" actId="20577"/>
        <pc:sldMkLst>
          <pc:docMk/>
          <pc:sldMk cId="2507992842" sldId="644"/>
        </pc:sldMkLst>
        <pc:spChg chg="mod">
          <ac:chgData name="EXTACADEMICO5" userId="S::extacademico5@inlearning.edu.pe::7e6ffdc5-3277-4583-ab6b-407c7ddbdcea" providerId="AD" clId="Web-{2DB4A17F-8B09-6FB6-792E-C8A91A90FAE5}" dt="2021-07-09T02:25:57.786" v="24" actId="20577"/>
          <ac:spMkLst>
            <pc:docMk/>
            <pc:sldMk cId="2507992842" sldId="644"/>
            <ac:spMk id="7" creationId="{58F93E91-6307-4D29-93B6-9BCAC06BC12A}"/>
          </ac:spMkLst>
        </pc:spChg>
        <pc:spChg chg="mod">
          <ac:chgData name="EXTACADEMICO5" userId="S::extacademico5@inlearning.edu.pe::7e6ffdc5-3277-4583-ab6b-407c7ddbdcea" providerId="AD" clId="Web-{2DB4A17F-8B09-6FB6-792E-C8A91A90FAE5}" dt="2021-07-09T02:25:36.801" v="19" actId="1076"/>
          <ac:spMkLst>
            <pc:docMk/>
            <pc:sldMk cId="2507992842" sldId="644"/>
            <ac:spMk id="8" creationId="{B9EB6BD2-3C83-4327-BDCA-9FBEE084F5AA}"/>
          </ac:spMkLst>
        </pc:spChg>
        <pc:picChg chg="mod">
          <ac:chgData name="EXTACADEMICO5" userId="S::extacademico5@inlearning.edu.pe::7e6ffdc5-3277-4583-ab6b-407c7ddbdcea" providerId="AD" clId="Web-{2DB4A17F-8B09-6FB6-792E-C8A91A90FAE5}" dt="2021-07-09T02:25:45.395" v="22" actId="1076"/>
          <ac:picMkLst>
            <pc:docMk/>
            <pc:sldMk cId="2507992842" sldId="644"/>
            <ac:picMk id="9" creationId="{489FA93D-DBB0-4C78-B236-A9AE4BD58086}"/>
          </ac:picMkLst>
        </pc:picChg>
        <pc:picChg chg="mod">
          <ac:chgData name="EXTACADEMICO5" userId="S::extacademico5@inlearning.edu.pe::7e6ffdc5-3277-4583-ab6b-407c7ddbdcea" providerId="AD" clId="Web-{2DB4A17F-8B09-6FB6-792E-C8A91A90FAE5}" dt="2021-07-09T02:25:43.379" v="21" actId="1076"/>
          <ac:picMkLst>
            <pc:docMk/>
            <pc:sldMk cId="2507992842" sldId="644"/>
            <ac:picMk id="10" creationId="{30D1818B-CFA0-45B2-A2FF-9D5DD608A367}"/>
          </ac:picMkLst>
        </pc:picChg>
      </pc:sldChg>
      <pc:sldChg chg="modSp">
        <pc:chgData name="EXTACADEMICO5" userId="S::extacademico5@inlearning.edu.pe::7e6ffdc5-3277-4583-ab6b-407c7ddbdcea" providerId="AD" clId="Web-{2DB4A17F-8B09-6FB6-792E-C8A91A90FAE5}" dt="2021-07-09T02:27:21.026" v="25" actId="1076"/>
        <pc:sldMkLst>
          <pc:docMk/>
          <pc:sldMk cId="3712430858" sldId="645"/>
        </pc:sldMkLst>
        <pc:spChg chg="mod">
          <ac:chgData name="EXTACADEMICO5" userId="S::extacademico5@inlearning.edu.pe::7e6ffdc5-3277-4583-ab6b-407c7ddbdcea" providerId="AD" clId="Web-{2DB4A17F-8B09-6FB6-792E-C8A91A90FAE5}" dt="2021-07-09T02:27:21.026" v="25" actId="1076"/>
          <ac:spMkLst>
            <pc:docMk/>
            <pc:sldMk cId="3712430858" sldId="645"/>
            <ac:spMk id="12" creationId="{ECEC10E7-3645-4344-921F-BC839FC7F7CA}"/>
          </ac:spMkLst>
        </pc:spChg>
      </pc:sldChg>
      <pc:sldChg chg="modSp">
        <pc:chgData name="EXTACADEMICO5" userId="S::extacademico5@inlearning.edu.pe::7e6ffdc5-3277-4583-ab6b-407c7ddbdcea" providerId="AD" clId="Web-{2DB4A17F-8B09-6FB6-792E-C8A91A90FAE5}" dt="2021-07-09T02:28:20.092" v="38" actId="20577"/>
        <pc:sldMkLst>
          <pc:docMk/>
          <pc:sldMk cId="3697819730" sldId="647"/>
        </pc:sldMkLst>
        <pc:spChg chg="mod">
          <ac:chgData name="EXTACADEMICO5" userId="S::extacademico5@inlearning.edu.pe::7e6ffdc5-3277-4583-ab6b-407c7ddbdcea" providerId="AD" clId="Web-{2DB4A17F-8B09-6FB6-792E-C8A91A90FAE5}" dt="2021-07-09T02:28:20.092" v="38" actId="20577"/>
          <ac:spMkLst>
            <pc:docMk/>
            <pc:sldMk cId="3697819730" sldId="647"/>
            <ac:spMk id="5" creationId="{658ADC9C-3A94-46E9-A1A7-4EC4A5F28A1B}"/>
          </ac:spMkLst>
        </pc:spChg>
      </pc:sldChg>
      <pc:sldChg chg="modSp">
        <pc:chgData name="EXTACADEMICO5" userId="S::extacademico5@inlearning.edu.pe::7e6ffdc5-3277-4583-ab6b-407c7ddbdcea" providerId="AD" clId="Web-{2DB4A17F-8B09-6FB6-792E-C8A91A90FAE5}" dt="2021-07-09T02:30:05.551" v="52" actId="14100"/>
        <pc:sldMkLst>
          <pc:docMk/>
          <pc:sldMk cId="2389091287" sldId="648"/>
        </pc:sldMkLst>
        <pc:spChg chg="mod">
          <ac:chgData name="EXTACADEMICO5" userId="S::extacademico5@inlearning.edu.pe::7e6ffdc5-3277-4583-ab6b-407c7ddbdcea" providerId="AD" clId="Web-{2DB4A17F-8B09-6FB6-792E-C8A91A90FAE5}" dt="2021-07-09T02:29:43.347" v="43" actId="14100"/>
          <ac:spMkLst>
            <pc:docMk/>
            <pc:sldMk cId="2389091287" sldId="648"/>
            <ac:spMk id="73" creationId="{FF174C64-2D15-40CA-ACC4-FE8E09CEA07F}"/>
          </ac:spMkLst>
        </pc:spChg>
        <pc:picChg chg="mod">
          <ac:chgData name="EXTACADEMICO5" userId="S::extacademico5@inlearning.edu.pe::7e6ffdc5-3277-4583-ab6b-407c7ddbdcea" providerId="AD" clId="Web-{2DB4A17F-8B09-6FB6-792E-C8A91A90FAE5}" dt="2021-07-09T02:30:01.785" v="51" actId="1076"/>
          <ac:picMkLst>
            <pc:docMk/>
            <pc:sldMk cId="2389091287" sldId="648"/>
            <ac:picMk id="74" creationId="{6E24BC92-6397-42B8-9D2B-71B1C29A132A}"/>
          </ac:picMkLst>
        </pc:picChg>
        <pc:picChg chg="mod">
          <ac:chgData name="EXTACADEMICO5" userId="S::extacademico5@inlearning.edu.pe::7e6ffdc5-3277-4583-ab6b-407c7ddbdcea" providerId="AD" clId="Web-{2DB4A17F-8B09-6FB6-792E-C8A91A90FAE5}" dt="2021-07-09T02:30:05.551" v="52" actId="14100"/>
          <ac:picMkLst>
            <pc:docMk/>
            <pc:sldMk cId="2389091287" sldId="648"/>
            <ac:picMk id="75" creationId="{6BCD4D17-8982-4011-9113-3FCC5651BA93}"/>
          </ac:picMkLst>
        </pc:picChg>
      </pc:sldChg>
      <pc:sldChg chg="modSp">
        <pc:chgData name="EXTACADEMICO5" userId="S::extacademico5@inlearning.edu.pe::7e6ffdc5-3277-4583-ab6b-407c7ddbdcea" providerId="AD" clId="Web-{2DB4A17F-8B09-6FB6-792E-C8A91A90FAE5}" dt="2021-07-09T02:31:47.667" v="69" actId="1076"/>
        <pc:sldMkLst>
          <pc:docMk/>
          <pc:sldMk cId="1453823253" sldId="649"/>
        </pc:sldMkLst>
        <pc:spChg chg="mod">
          <ac:chgData name="EXTACADEMICO5" userId="S::extacademico5@inlearning.edu.pe::7e6ffdc5-3277-4583-ab6b-407c7ddbdcea" providerId="AD" clId="Web-{2DB4A17F-8B09-6FB6-792E-C8A91A90FAE5}" dt="2021-07-09T02:31:13.493" v="65" actId="14100"/>
          <ac:spMkLst>
            <pc:docMk/>
            <pc:sldMk cId="1453823253" sldId="649"/>
            <ac:spMk id="5" creationId="{E0333E36-CE37-4F74-8D65-31886E0804D7}"/>
          </ac:spMkLst>
        </pc:spChg>
        <pc:spChg chg="mod">
          <ac:chgData name="EXTACADEMICO5" userId="S::extacademico5@inlearning.edu.pe::7e6ffdc5-3277-4583-ab6b-407c7ddbdcea" providerId="AD" clId="Web-{2DB4A17F-8B09-6FB6-792E-C8A91A90FAE5}" dt="2021-07-09T02:30:39.225" v="57" actId="14100"/>
          <ac:spMkLst>
            <pc:docMk/>
            <pc:sldMk cId="1453823253" sldId="649"/>
            <ac:spMk id="9" creationId="{890F8DEC-5C8B-46C6-847F-E76543C7192C}"/>
          </ac:spMkLst>
        </pc:spChg>
        <pc:picChg chg="mod">
          <ac:chgData name="EXTACADEMICO5" userId="S::extacademico5@inlearning.edu.pe::7e6ffdc5-3277-4583-ab6b-407c7ddbdcea" providerId="AD" clId="Web-{2DB4A17F-8B09-6FB6-792E-C8A91A90FAE5}" dt="2021-07-09T02:31:47.667" v="69" actId="1076"/>
          <ac:picMkLst>
            <pc:docMk/>
            <pc:sldMk cId="1453823253" sldId="649"/>
            <ac:picMk id="10" creationId="{2B52FBF2-0AC3-4FDE-ADE9-C8BF73C8CC0B}"/>
          </ac:picMkLst>
        </pc:picChg>
      </pc:sldChg>
      <pc:sldChg chg="modSp">
        <pc:chgData name="EXTACADEMICO5" userId="S::extacademico5@inlearning.edu.pe::7e6ffdc5-3277-4583-ab6b-407c7ddbdcea" providerId="AD" clId="Web-{2DB4A17F-8B09-6FB6-792E-C8A91A90FAE5}" dt="2021-07-09T02:32:15.090" v="71" actId="1076"/>
        <pc:sldMkLst>
          <pc:docMk/>
          <pc:sldMk cId="2813150655" sldId="650"/>
        </pc:sldMkLst>
        <pc:spChg chg="mod">
          <ac:chgData name="EXTACADEMICO5" userId="S::extacademico5@inlearning.edu.pe::7e6ffdc5-3277-4583-ab6b-407c7ddbdcea" providerId="AD" clId="Web-{2DB4A17F-8B09-6FB6-792E-C8A91A90FAE5}" dt="2021-07-09T02:32:10.777" v="70" actId="20577"/>
          <ac:spMkLst>
            <pc:docMk/>
            <pc:sldMk cId="2813150655" sldId="650"/>
            <ac:spMk id="7" creationId="{A9FE1FD6-16A4-4368-B201-80682A7BF85C}"/>
          </ac:spMkLst>
        </pc:spChg>
        <pc:grpChg chg="mod">
          <ac:chgData name="EXTACADEMICO5" userId="S::extacademico5@inlearning.edu.pe::7e6ffdc5-3277-4583-ab6b-407c7ddbdcea" providerId="AD" clId="Web-{2DB4A17F-8B09-6FB6-792E-C8A91A90FAE5}" dt="2021-07-09T02:32:15.090" v="71" actId="1076"/>
          <ac:grpSpMkLst>
            <pc:docMk/>
            <pc:sldMk cId="2813150655" sldId="650"/>
            <ac:grpSpMk id="11" creationId="{50B8D5F8-4D8C-47BE-9987-91E08F96244C}"/>
          </ac:grpSpMkLst>
        </pc:grpChg>
      </pc:sldChg>
      <pc:sldChg chg="modSp">
        <pc:chgData name="EXTACADEMICO5" userId="S::extacademico5@inlearning.edu.pe::7e6ffdc5-3277-4583-ab6b-407c7ddbdcea" providerId="AD" clId="Web-{2DB4A17F-8B09-6FB6-792E-C8A91A90FAE5}" dt="2021-07-09T02:32:21.794" v="72" actId="1076"/>
        <pc:sldMkLst>
          <pc:docMk/>
          <pc:sldMk cId="51514876" sldId="652"/>
        </pc:sldMkLst>
        <pc:spChg chg="mod">
          <ac:chgData name="EXTACADEMICO5" userId="S::extacademico5@inlearning.edu.pe::7e6ffdc5-3277-4583-ab6b-407c7ddbdcea" providerId="AD" clId="Web-{2DB4A17F-8B09-6FB6-792E-C8A91A90FAE5}" dt="2021-07-09T02:32:21.794" v="72" actId="1076"/>
          <ac:spMkLst>
            <pc:docMk/>
            <pc:sldMk cId="51514876" sldId="652"/>
            <ac:spMk id="4" creationId="{2536A3A0-6DF7-423F-8E4B-153E937EF1B1}"/>
          </ac:spMkLst>
        </pc:spChg>
      </pc:sldChg>
      <pc:sldChg chg="modSp">
        <pc:chgData name="EXTACADEMICO5" userId="S::extacademico5@inlearning.edu.pe::7e6ffdc5-3277-4583-ab6b-407c7ddbdcea" providerId="AD" clId="Web-{2DB4A17F-8B09-6FB6-792E-C8A91A90FAE5}" dt="2021-07-09T02:32:51.873" v="77" actId="20577"/>
        <pc:sldMkLst>
          <pc:docMk/>
          <pc:sldMk cId="186990613" sldId="654"/>
        </pc:sldMkLst>
        <pc:spChg chg="mod">
          <ac:chgData name="EXTACADEMICO5" userId="S::extacademico5@inlearning.edu.pe::7e6ffdc5-3277-4583-ab6b-407c7ddbdcea" providerId="AD" clId="Web-{2DB4A17F-8B09-6FB6-792E-C8A91A90FAE5}" dt="2021-07-09T02:32:51.873" v="77" actId="20577"/>
          <ac:spMkLst>
            <pc:docMk/>
            <pc:sldMk cId="186990613" sldId="654"/>
            <ac:spMk id="4" creationId="{DC8D182D-4F41-4D9D-BCDB-4A76B2A8C46C}"/>
          </ac:spMkLst>
        </pc:spChg>
      </pc:sldChg>
      <pc:sldChg chg="modSp">
        <pc:chgData name="EXTACADEMICO5" userId="S::extacademico5@inlearning.edu.pe::7e6ffdc5-3277-4583-ab6b-407c7ddbdcea" providerId="AD" clId="Web-{2DB4A17F-8B09-6FB6-792E-C8A91A90FAE5}" dt="2021-07-09T02:33:46.004" v="91" actId="1076"/>
        <pc:sldMkLst>
          <pc:docMk/>
          <pc:sldMk cId="3384450632" sldId="656"/>
        </pc:sldMkLst>
        <pc:spChg chg="mod">
          <ac:chgData name="EXTACADEMICO5" userId="S::extacademico5@inlearning.edu.pe::7e6ffdc5-3277-4583-ab6b-407c7ddbdcea" providerId="AD" clId="Web-{2DB4A17F-8B09-6FB6-792E-C8A91A90FAE5}" dt="2021-07-09T02:33:19.330" v="81" actId="20577"/>
          <ac:spMkLst>
            <pc:docMk/>
            <pc:sldMk cId="3384450632" sldId="656"/>
            <ac:spMk id="4" creationId="{B34E0DA5-0858-4B67-A65D-D91A2490A9D7}"/>
          </ac:spMkLst>
        </pc:spChg>
        <pc:picChg chg="mod">
          <ac:chgData name="EXTACADEMICO5" userId="S::extacademico5@inlearning.edu.pe::7e6ffdc5-3277-4583-ab6b-407c7ddbdcea" providerId="AD" clId="Web-{2DB4A17F-8B09-6FB6-792E-C8A91A90FAE5}" dt="2021-07-09T02:33:41.988" v="89" actId="1076"/>
          <ac:picMkLst>
            <pc:docMk/>
            <pc:sldMk cId="3384450632" sldId="656"/>
            <ac:picMk id="7" creationId="{37210ED5-0156-43EF-B2B4-64B94A4B2658}"/>
          </ac:picMkLst>
        </pc:picChg>
        <pc:picChg chg="mod">
          <ac:chgData name="EXTACADEMICO5" userId="S::extacademico5@inlearning.edu.pe::7e6ffdc5-3277-4583-ab6b-407c7ddbdcea" providerId="AD" clId="Web-{2DB4A17F-8B09-6FB6-792E-C8A91A90FAE5}" dt="2021-07-09T02:33:46.004" v="91" actId="1076"/>
          <ac:picMkLst>
            <pc:docMk/>
            <pc:sldMk cId="3384450632" sldId="656"/>
            <ac:picMk id="8" creationId="{71D014F7-BAB7-4990-9F25-6B04E002EB75}"/>
          </ac:picMkLst>
        </pc:picChg>
      </pc:sldChg>
      <pc:sldChg chg="modSp">
        <pc:chgData name="EXTACADEMICO5" userId="S::extacademico5@inlearning.edu.pe::7e6ffdc5-3277-4583-ab6b-407c7ddbdcea" providerId="AD" clId="Web-{2DB4A17F-8B09-6FB6-792E-C8A91A90FAE5}" dt="2021-07-09T02:36:13.935" v="110" actId="1076"/>
        <pc:sldMkLst>
          <pc:docMk/>
          <pc:sldMk cId="3126712867" sldId="659"/>
        </pc:sldMkLst>
        <pc:spChg chg="mod">
          <ac:chgData name="EXTACADEMICO5" userId="S::extacademico5@inlearning.edu.pe::7e6ffdc5-3277-4583-ab6b-407c7ddbdcea" providerId="AD" clId="Web-{2DB4A17F-8B09-6FB6-792E-C8A91A90FAE5}" dt="2021-07-09T02:35:46.121" v="105" actId="1076"/>
          <ac:spMkLst>
            <pc:docMk/>
            <pc:sldMk cId="3126712867" sldId="659"/>
            <ac:spMk id="5" creationId="{E0333E36-CE37-4F74-8D65-31886E0804D7}"/>
          </ac:spMkLst>
        </pc:spChg>
        <pc:spChg chg="mod">
          <ac:chgData name="EXTACADEMICO5" userId="S::extacademico5@inlearning.edu.pe::7e6ffdc5-3277-4583-ab6b-407c7ddbdcea" providerId="AD" clId="Web-{2DB4A17F-8B09-6FB6-792E-C8A91A90FAE5}" dt="2021-07-09T02:35:50.308" v="106" actId="1076"/>
          <ac:spMkLst>
            <pc:docMk/>
            <pc:sldMk cId="3126712867" sldId="659"/>
            <ac:spMk id="10" creationId="{1AF5B9C6-9987-4FA8-AA7B-C6D5FEA20BCC}"/>
          </ac:spMkLst>
        </pc:spChg>
        <pc:spChg chg="mod">
          <ac:chgData name="EXTACADEMICO5" userId="S::extacademico5@inlearning.edu.pe::7e6ffdc5-3277-4583-ab6b-407c7ddbdcea" providerId="AD" clId="Web-{2DB4A17F-8B09-6FB6-792E-C8A91A90FAE5}" dt="2021-07-09T02:36:10.559" v="109" actId="1076"/>
          <ac:spMkLst>
            <pc:docMk/>
            <pc:sldMk cId="3126712867" sldId="659"/>
            <ac:spMk id="15" creationId="{2077A8B9-3785-4926-8458-55D349BAB089}"/>
          </ac:spMkLst>
        </pc:spChg>
        <pc:grpChg chg="mod">
          <ac:chgData name="EXTACADEMICO5" userId="S::extacademico5@inlearning.edu.pe::7e6ffdc5-3277-4583-ab6b-407c7ddbdcea" providerId="AD" clId="Web-{2DB4A17F-8B09-6FB6-792E-C8A91A90FAE5}" dt="2021-07-09T02:35:57.746" v="107" actId="1076"/>
          <ac:grpSpMkLst>
            <pc:docMk/>
            <pc:sldMk cId="3126712867" sldId="659"/>
            <ac:grpSpMk id="11" creationId="{A8F07A02-7AAE-40AC-83ED-0D230A08DC48}"/>
          </ac:grpSpMkLst>
        </pc:grpChg>
        <pc:grpChg chg="mod">
          <ac:chgData name="EXTACADEMICO5" userId="S::extacademico5@inlearning.edu.pe::7e6ffdc5-3277-4583-ab6b-407c7ddbdcea" providerId="AD" clId="Web-{2DB4A17F-8B09-6FB6-792E-C8A91A90FAE5}" dt="2021-07-09T02:36:13.935" v="110" actId="1076"/>
          <ac:grpSpMkLst>
            <pc:docMk/>
            <pc:sldMk cId="3126712867" sldId="659"/>
            <ac:grpSpMk id="16" creationId="{93663D98-D2CF-42A6-B700-C7B2578C87CE}"/>
          </ac:grpSpMkLst>
        </pc:grpChg>
      </pc:sldChg>
      <pc:sldChg chg="modSp">
        <pc:chgData name="EXTACADEMICO5" userId="S::extacademico5@inlearning.edu.pe::7e6ffdc5-3277-4583-ab6b-407c7ddbdcea" providerId="AD" clId="Web-{2DB4A17F-8B09-6FB6-792E-C8A91A90FAE5}" dt="2021-07-09T02:37:09.219" v="118" actId="1076"/>
        <pc:sldMkLst>
          <pc:docMk/>
          <pc:sldMk cId="1892626547" sldId="660"/>
        </pc:sldMkLst>
        <pc:spChg chg="mod">
          <ac:chgData name="EXTACADEMICO5" userId="S::extacademico5@inlearning.edu.pe::7e6ffdc5-3277-4583-ab6b-407c7ddbdcea" providerId="AD" clId="Web-{2DB4A17F-8B09-6FB6-792E-C8A91A90FAE5}" dt="2021-07-09T02:36:27.123" v="111" actId="1076"/>
          <ac:spMkLst>
            <pc:docMk/>
            <pc:sldMk cId="1892626547" sldId="660"/>
            <ac:spMk id="5" creationId="{E0333E36-CE37-4F74-8D65-31886E0804D7}"/>
          </ac:spMkLst>
        </pc:spChg>
        <pc:spChg chg="mod">
          <ac:chgData name="EXTACADEMICO5" userId="S::extacademico5@inlearning.edu.pe::7e6ffdc5-3277-4583-ab6b-407c7ddbdcea" providerId="AD" clId="Web-{2DB4A17F-8B09-6FB6-792E-C8A91A90FAE5}" dt="2021-07-09T02:36:32.311" v="112" actId="1076"/>
          <ac:spMkLst>
            <pc:docMk/>
            <pc:sldMk cId="1892626547" sldId="660"/>
            <ac:spMk id="7" creationId="{DB87FE1A-5581-4253-9629-8DEE50DF88D5}"/>
          </ac:spMkLst>
        </pc:spChg>
        <pc:spChg chg="mod">
          <ac:chgData name="EXTACADEMICO5" userId="S::extacademico5@inlearning.edu.pe::7e6ffdc5-3277-4583-ab6b-407c7ddbdcea" providerId="AD" clId="Web-{2DB4A17F-8B09-6FB6-792E-C8A91A90FAE5}" dt="2021-07-09T02:37:04.047" v="117" actId="1076"/>
          <ac:spMkLst>
            <pc:docMk/>
            <pc:sldMk cId="1892626547" sldId="660"/>
            <ac:spMk id="12" creationId="{AF9DB5C0-01EF-47EB-BD0B-2E33878C8FBC}"/>
          </ac:spMkLst>
        </pc:spChg>
        <pc:spChg chg="mod">
          <ac:chgData name="EXTACADEMICO5" userId="S::extacademico5@inlearning.edu.pe::7e6ffdc5-3277-4583-ab6b-407c7ddbdcea" providerId="AD" clId="Web-{2DB4A17F-8B09-6FB6-792E-C8A91A90FAE5}" dt="2021-07-09T02:37:09.219" v="118" actId="1076"/>
          <ac:spMkLst>
            <pc:docMk/>
            <pc:sldMk cId="1892626547" sldId="660"/>
            <ac:spMk id="13" creationId="{DB672F7E-7DD9-4805-B32A-373B168FB32A}"/>
          </ac:spMkLst>
        </pc:spChg>
        <pc:grpChg chg="mod">
          <ac:chgData name="EXTACADEMICO5" userId="S::extacademico5@inlearning.edu.pe::7e6ffdc5-3277-4583-ab6b-407c7ddbdcea" providerId="AD" clId="Web-{2DB4A17F-8B09-6FB6-792E-C8A91A90FAE5}" dt="2021-07-09T02:36:40.217" v="113" actId="1076"/>
          <ac:grpSpMkLst>
            <pc:docMk/>
            <pc:sldMk cId="1892626547" sldId="660"/>
            <ac:grpSpMk id="8" creationId="{8131E6B4-C54C-4CB7-9D24-A8E4265F84CE}"/>
          </ac:grpSpMkLst>
        </pc:grpChg>
      </pc:sldChg>
      <pc:sldChg chg="modSp">
        <pc:chgData name="EXTACADEMICO5" userId="S::extacademico5@inlearning.edu.pe::7e6ffdc5-3277-4583-ab6b-407c7ddbdcea" providerId="AD" clId="Web-{2DB4A17F-8B09-6FB6-792E-C8A91A90FAE5}" dt="2021-07-09T02:37:25.642" v="123" actId="20577"/>
        <pc:sldMkLst>
          <pc:docMk/>
          <pc:sldMk cId="4270222965" sldId="661"/>
        </pc:sldMkLst>
        <pc:spChg chg="mod">
          <ac:chgData name="EXTACADEMICO5" userId="S::extacademico5@inlearning.edu.pe::7e6ffdc5-3277-4583-ab6b-407c7ddbdcea" providerId="AD" clId="Web-{2DB4A17F-8B09-6FB6-792E-C8A91A90FAE5}" dt="2021-07-09T02:37:25.642" v="123" actId="20577"/>
          <ac:spMkLst>
            <pc:docMk/>
            <pc:sldMk cId="4270222965" sldId="661"/>
            <ac:spMk id="14" creationId="{E60BF7BD-9470-490C-AAFB-14F094986359}"/>
          </ac:spMkLst>
        </pc:spChg>
      </pc:sldChg>
    </pc:docChg>
  </pc:docChgLst>
  <pc:docChgLst>
    <pc:chgData name="Christian Morales LL." userId="acd2dd22fbae4b69" providerId="LiveId" clId="{DB99C404-EC06-457C-BB16-AD0136894115}"/>
    <pc:docChg chg="custSel addSld modSld">
      <pc:chgData name="Christian Morales LL." userId="acd2dd22fbae4b69" providerId="LiveId" clId="{DB99C404-EC06-457C-BB16-AD0136894115}" dt="2021-07-02T04:33:43.190" v="370" actId="207"/>
      <pc:docMkLst>
        <pc:docMk/>
      </pc:docMkLst>
      <pc:sldChg chg="modSp mod">
        <pc:chgData name="Christian Morales LL." userId="acd2dd22fbae4b69" providerId="LiveId" clId="{DB99C404-EC06-457C-BB16-AD0136894115}" dt="2021-06-30T04:25:44.447" v="13" actId="20577"/>
        <pc:sldMkLst>
          <pc:docMk/>
          <pc:sldMk cId="4227363741" sldId="260"/>
        </pc:sldMkLst>
        <pc:spChg chg="mod">
          <ac:chgData name="Christian Morales LL." userId="acd2dd22fbae4b69" providerId="LiveId" clId="{DB99C404-EC06-457C-BB16-AD0136894115}" dt="2021-06-30T04:25:44.447" v="13" actId="20577"/>
          <ac:spMkLst>
            <pc:docMk/>
            <pc:sldMk cId="4227363741" sldId="260"/>
            <ac:spMk id="2" creationId="{51FB5928-6A9D-4A40-A59B-3E296900738E}"/>
          </ac:spMkLst>
        </pc:spChg>
        <pc:spChg chg="mod">
          <ac:chgData name="Christian Morales LL." userId="acd2dd22fbae4b69" providerId="LiveId" clId="{DB99C404-EC06-457C-BB16-AD0136894115}" dt="2021-06-30T04:24:31.364" v="0"/>
          <ac:spMkLst>
            <pc:docMk/>
            <pc:sldMk cId="4227363741" sldId="260"/>
            <ac:spMk id="5" creationId="{23326476-26BC-4601-BA5C-82F109F888DC}"/>
          </ac:spMkLst>
        </pc:spChg>
      </pc:sldChg>
      <pc:sldChg chg="modSp mod">
        <pc:chgData name="Christian Morales LL." userId="acd2dd22fbae4b69" providerId="LiveId" clId="{DB99C404-EC06-457C-BB16-AD0136894115}" dt="2021-06-30T04:27:10.790" v="28"/>
        <pc:sldMkLst>
          <pc:docMk/>
          <pc:sldMk cId="2866921917" sldId="563"/>
        </pc:sldMkLst>
        <pc:spChg chg="mod">
          <ac:chgData name="Christian Morales LL." userId="acd2dd22fbae4b69" providerId="LiveId" clId="{DB99C404-EC06-457C-BB16-AD0136894115}" dt="2021-06-30T04:27:10.790" v="28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Christian Morales LL." userId="acd2dd22fbae4b69" providerId="LiveId" clId="{DB99C404-EC06-457C-BB16-AD0136894115}" dt="2021-06-30T04:26:53.970" v="27" actId="20577"/>
        <pc:sldMkLst>
          <pc:docMk/>
          <pc:sldMk cId="1026487" sldId="564"/>
        </pc:sldMkLst>
        <pc:spChg chg="mod">
          <ac:chgData name="Christian Morales LL." userId="acd2dd22fbae4b69" providerId="LiveId" clId="{DB99C404-EC06-457C-BB16-AD0136894115}" dt="2021-06-30T04:25:56.103" v="17" actId="27636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Christian Morales LL." userId="acd2dd22fbae4b69" providerId="LiveId" clId="{DB99C404-EC06-457C-BB16-AD0136894115}" dt="2021-06-30T04:26:53.970" v="27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addSp delSp modSp mod">
        <pc:chgData name="Christian Morales LL." userId="acd2dd22fbae4b69" providerId="LiveId" clId="{DB99C404-EC06-457C-BB16-AD0136894115}" dt="2021-07-02T04:33:36.691" v="369" actId="207"/>
        <pc:sldMkLst>
          <pc:docMk/>
          <pc:sldMk cId="4066532655" sldId="585"/>
        </pc:sldMkLst>
        <pc:spChg chg="del">
          <ac:chgData name="Christian Morales LL." userId="acd2dd22fbae4b69" providerId="LiveId" clId="{DB99C404-EC06-457C-BB16-AD0136894115}" dt="2021-06-30T06:14:25.649" v="33" actId="478"/>
          <ac:spMkLst>
            <pc:docMk/>
            <pc:sldMk cId="4066532655" sldId="585"/>
            <ac:spMk id="2" creationId="{CDAE26F3-17B7-3A45-84B2-3574E3E55628}"/>
          </ac:spMkLst>
        </pc:spChg>
        <pc:spChg chg="mod">
          <ac:chgData name="Christian Morales LL." userId="acd2dd22fbae4b69" providerId="LiveId" clId="{DB99C404-EC06-457C-BB16-AD0136894115}" dt="2021-07-02T04:33:36.691" v="369" actId="207"/>
          <ac:spMkLst>
            <pc:docMk/>
            <pc:sldMk cId="4066532655" sldId="585"/>
            <ac:spMk id="3" creationId="{4AB43E85-BCAE-3E49-9568-7449B516A171}"/>
          </ac:spMkLst>
        </pc:spChg>
        <pc:spChg chg="mod">
          <ac:chgData name="Christian Morales LL." userId="acd2dd22fbae4b69" providerId="LiveId" clId="{DB99C404-EC06-457C-BB16-AD0136894115}" dt="2021-06-30T04:28:01.296" v="29"/>
          <ac:spMkLst>
            <pc:docMk/>
            <pc:sldMk cId="4066532655" sldId="585"/>
            <ac:spMk id="4" creationId="{453C5A2C-3996-1D48-B74B-5AE595806D88}"/>
          </ac:spMkLst>
        </pc:spChg>
        <pc:spChg chg="add del mod">
          <ac:chgData name="Christian Morales LL." userId="acd2dd22fbae4b69" providerId="LiveId" clId="{DB99C404-EC06-457C-BB16-AD0136894115}" dt="2021-06-30T06:14:27.497" v="34" actId="478"/>
          <ac:spMkLst>
            <pc:docMk/>
            <pc:sldMk cId="4066532655" sldId="585"/>
            <ac:spMk id="6" creationId="{949E5677-83A9-4B51-9DA7-A30C1036EF89}"/>
          </ac:spMkLst>
        </pc:spChg>
        <pc:spChg chg="add mod">
          <ac:chgData name="Christian Morales LL." userId="acd2dd22fbae4b69" providerId="LiveId" clId="{DB99C404-EC06-457C-BB16-AD0136894115}" dt="2021-06-30T06:14:28.162" v="35"/>
          <ac:spMkLst>
            <pc:docMk/>
            <pc:sldMk cId="4066532655" sldId="585"/>
            <ac:spMk id="7" creationId="{AA895CB9-51C1-4AFB-BF7A-37ABF1EFF1DA}"/>
          </ac:spMkLst>
        </pc:spChg>
        <pc:picChg chg="add mod">
          <ac:chgData name="Christian Morales LL." userId="acd2dd22fbae4b69" providerId="LiveId" clId="{DB99C404-EC06-457C-BB16-AD0136894115}" dt="2021-06-30T06:14:28.162" v="35"/>
          <ac:picMkLst>
            <pc:docMk/>
            <pc:sldMk cId="4066532655" sldId="585"/>
            <ac:picMk id="8" creationId="{715879FD-F6D0-43B9-9FD4-09E276E40528}"/>
          </ac:picMkLst>
        </pc:picChg>
      </pc:sldChg>
      <pc:sldChg chg="modSp mod">
        <pc:chgData name="Christian Morales LL." userId="acd2dd22fbae4b69" providerId="LiveId" clId="{DB99C404-EC06-457C-BB16-AD0136894115}" dt="2021-06-30T06:31:52.428" v="318" actId="12"/>
        <pc:sldMkLst>
          <pc:docMk/>
          <pc:sldMk cId="963236813" sldId="621"/>
        </pc:sldMkLst>
        <pc:spChg chg="mod">
          <ac:chgData name="Christian Morales LL." userId="acd2dd22fbae4b69" providerId="LiveId" clId="{DB99C404-EC06-457C-BB16-AD0136894115}" dt="2021-06-30T06:31:52.428" v="318" actId="12"/>
          <ac:spMkLst>
            <pc:docMk/>
            <pc:sldMk cId="963236813" sldId="621"/>
            <ac:spMk id="2" creationId="{2543C3BF-6F49-134E-B600-33E11315630D}"/>
          </ac:spMkLst>
        </pc:spChg>
        <pc:spChg chg="mod">
          <ac:chgData name="Christian Morales LL." userId="acd2dd22fbae4b69" providerId="LiveId" clId="{DB99C404-EC06-457C-BB16-AD0136894115}" dt="2021-06-30T04:28:09.759" v="32"/>
          <ac:spMkLst>
            <pc:docMk/>
            <pc:sldMk cId="963236813" sldId="621"/>
            <ac:spMk id="7" creationId="{12D05771-930D-E741-8F52-E6D34754458E}"/>
          </ac:spMkLst>
        </pc:spChg>
      </pc:sldChg>
      <pc:sldChg chg="addSp delSp modSp mod">
        <pc:chgData name="Christian Morales LL." userId="acd2dd22fbae4b69" providerId="LiveId" clId="{DB99C404-EC06-457C-BB16-AD0136894115}" dt="2021-06-30T06:15:12.028" v="46"/>
        <pc:sldMkLst>
          <pc:docMk/>
          <pc:sldMk cId="4008424102" sldId="622"/>
        </pc:sldMkLst>
        <pc:spChg chg="del mod">
          <ac:chgData name="Christian Morales LL." userId="acd2dd22fbae4b69" providerId="LiveId" clId="{DB99C404-EC06-457C-BB16-AD0136894115}" dt="2021-06-30T06:15:09.036" v="44" actId="478"/>
          <ac:spMkLst>
            <pc:docMk/>
            <pc:sldMk cId="4008424102" sldId="622"/>
            <ac:spMk id="2" creationId="{CDAE26F3-17B7-3A45-84B2-3574E3E55628}"/>
          </ac:spMkLst>
        </pc:spChg>
        <pc:spChg chg="del mod">
          <ac:chgData name="Christian Morales LL." userId="acd2dd22fbae4b69" providerId="LiveId" clId="{DB99C404-EC06-457C-BB16-AD0136894115}" dt="2021-06-30T06:15:05.268" v="42" actId="478"/>
          <ac:spMkLst>
            <pc:docMk/>
            <pc:sldMk cId="4008424102" sldId="622"/>
            <ac:spMk id="3" creationId="{4AB43E85-BCAE-3E49-9568-7449B516A171}"/>
          </ac:spMkLst>
        </pc:spChg>
        <pc:spChg chg="del mod">
          <ac:chgData name="Christian Morales LL." userId="acd2dd22fbae4b69" providerId="LiveId" clId="{DB99C404-EC06-457C-BB16-AD0136894115}" dt="2021-06-30T06:15:11.415" v="45" actId="478"/>
          <ac:spMkLst>
            <pc:docMk/>
            <pc:sldMk cId="4008424102" sldId="622"/>
            <ac:spMk id="4" creationId="{453C5A2C-3996-1D48-B74B-5AE595806D88}"/>
          </ac:spMkLst>
        </pc:spChg>
        <pc:spChg chg="add mod">
          <ac:chgData name="Christian Morales LL." userId="acd2dd22fbae4b69" providerId="LiveId" clId="{DB99C404-EC06-457C-BB16-AD0136894115}" dt="2021-06-30T06:15:12.028" v="46"/>
          <ac:spMkLst>
            <pc:docMk/>
            <pc:sldMk cId="4008424102" sldId="622"/>
            <ac:spMk id="6" creationId="{558B4BB5-9AAC-4FA0-B9BB-3BD115230DB1}"/>
          </ac:spMkLst>
        </pc:spChg>
        <pc:graphicFrameChg chg="add mod">
          <ac:chgData name="Christian Morales LL." userId="acd2dd22fbae4b69" providerId="LiveId" clId="{DB99C404-EC06-457C-BB16-AD0136894115}" dt="2021-06-30T06:15:12.028" v="46"/>
          <ac:graphicFrameMkLst>
            <pc:docMk/>
            <pc:sldMk cId="4008424102" sldId="622"/>
            <ac:graphicFrameMk id="5" creationId="{EEB7583B-76CB-4D9F-95CC-46D99EDFCFCD}"/>
          </ac:graphicFrameMkLst>
        </pc:graphicFrameChg>
      </pc:sldChg>
      <pc:sldChg chg="addSp delSp modSp mod modAnim">
        <pc:chgData name="Christian Morales LL." userId="acd2dd22fbae4b69" providerId="LiveId" clId="{DB99C404-EC06-457C-BB16-AD0136894115}" dt="2021-07-02T04:33:43.190" v="370" actId="207"/>
        <pc:sldMkLst>
          <pc:docMk/>
          <pc:sldMk cId="3801035520" sldId="623"/>
        </pc:sldMkLst>
        <pc:spChg chg="del">
          <ac:chgData name="Christian Morales LL." userId="acd2dd22fbae4b69" providerId="LiveId" clId="{DB99C404-EC06-457C-BB16-AD0136894115}" dt="2021-06-30T06:15:36.060" v="51" actId="478"/>
          <ac:spMkLst>
            <pc:docMk/>
            <pc:sldMk cId="3801035520" sldId="623"/>
            <ac:spMk id="2" creationId="{CDAE26F3-17B7-3A45-84B2-3574E3E55628}"/>
          </ac:spMkLst>
        </pc:spChg>
        <pc:spChg chg="mod">
          <ac:chgData name="Christian Morales LL." userId="acd2dd22fbae4b69" providerId="LiveId" clId="{DB99C404-EC06-457C-BB16-AD0136894115}" dt="2021-07-02T04:33:43.190" v="370" actId="207"/>
          <ac:spMkLst>
            <pc:docMk/>
            <pc:sldMk cId="3801035520" sldId="623"/>
            <ac:spMk id="3" creationId="{4AB43E85-BCAE-3E49-9568-7449B516A171}"/>
          </ac:spMkLst>
        </pc:spChg>
        <pc:spChg chg="mod">
          <ac:chgData name="Christian Morales LL." userId="acd2dd22fbae4b69" providerId="LiveId" clId="{DB99C404-EC06-457C-BB16-AD0136894115}" dt="2021-06-30T04:28:06.427" v="31"/>
          <ac:spMkLst>
            <pc:docMk/>
            <pc:sldMk cId="3801035520" sldId="623"/>
            <ac:spMk id="4" creationId="{453C5A2C-3996-1D48-B74B-5AE595806D88}"/>
          </ac:spMkLst>
        </pc:spChg>
        <pc:spChg chg="add del mod">
          <ac:chgData name="Christian Morales LL." userId="acd2dd22fbae4b69" providerId="LiveId" clId="{DB99C404-EC06-457C-BB16-AD0136894115}" dt="2021-06-30T06:15:39.707" v="52" actId="478"/>
          <ac:spMkLst>
            <pc:docMk/>
            <pc:sldMk cId="3801035520" sldId="623"/>
            <ac:spMk id="6" creationId="{4C633869-411A-4F88-BB49-B458ABD5778E}"/>
          </ac:spMkLst>
        </pc:spChg>
        <pc:spChg chg="add mod">
          <ac:chgData name="Christian Morales LL." userId="acd2dd22fbae4b69" providerId="LiveId" clId="{DB99C404-EC06-457C-BB16-AD0136894115}" dt="2021-06-30T06:15:40.445" v="53"/>
          <ac:spMkLst>
            <pc:docMk/>
            <pc:sldMk cId="3801035520" sldId="623"/>
            <ac:spMk id="7" creationId="{751CEEC3-D840-4D2C-9824-BF01907A5C26}"/>
          </ac:spMkLst>
        </pc:spChg>
        <pc:spChg chg="add mod">
          <ac:chgData name="Christian Morales LL." userId="acd2dd22fbae4b69" providerId="LiveId" clId="{DB99C404-EC06-457C-BB16-AD0136894115}" dt="2021-06-30T06:15:40.445" v="53"/>
          <ac:spMkLst>
            <pc:docMk/>
            <pc:sldMk cId="3801035520" sldId="623"/>
            <ac:spMk id="8" creationId="{C8FCF865-3BAE-4F2E-BFA5-D6433B11B077}"/>
          </ac:spMkLst>
        </pc:spChg>
        <pc:spChg chg="mod">
          <ac:chgData name="Christian Morales LL." userId="acd2dd22fbae4b69" providerId="LiveId" clId="{DB99C404-EC06-457C-BB16-AD0136894115}" dt="2021-06-30T06:15:40.445" v="53"/>
          <ac:spMkLst>
            <pc:docMk/>
            <pc:sldMk cId="3801035520" sldId="623"/>
            <ac:spMk id="11" creationId="{E3B8CB5A-CF58-438E-A64C-A53572A6B6BF}"/>
          </ac:spMkLst>
        </pc:spChg>
        <pc:grpChg chg="add mod">
          <ac:chgData name="Christian Morales LL." userId="acd2dd22fbae4b69" providerId="LiveId" clId="{DB99C404-EC06-457C-BB16-AD0136894115}" dt="2021-06-30T06:15:40.445" v="53"/>
          <ac:grpSpMkLst>
            <pc:docMk/>
            <pc:sldMk cId="3801035520" sldId="623"/>
            <ac:grpSpMk id="9" creationId="{89BE05C0-78C5-4151-B063-FBD97DA5BD25}"/>
          </ac:grpSpMkLst>
        </pc:grpChg>
        <pc:picChg chg="mod">
          <ac:chgData name="Christian Morales LL." userId="acd2dd22fbae4b69" providerId="LiveId" clId="{DB99C404-EC06-457C-BB16-AD0136894115}" dt="2021-06-30T06:15:40.445" v="53"/>
          <ac:picMkLst>
            <pc:docMk/>
            <pc:sldMk cId="3801035520" sldId="623"/>
            <ac:picMk id="10" creationId="{6D651A8F-4F2C-4DA4-9D33-E252186B748A}"/>
          </ac:picMkLst>
        </pc:picChg>
      </pc:sldChg>
      <pc:sldChg chg="modSp new mod">
        <pc:chgData name="Christian Morales LL." userId="acd2dd22fbae4b69" providerId="LiveId" clId="{DB99C404-EC06-457C-BB16-AD0136894115}" dt="2021-07-02T04:15:45.374" v="325" actId="20577"/>
        <pc:sldMkLst>
          <pc:docMk/>
          <pc:sldMk cId="3654396908" sldId="625"/>
        </pc:sldMkLst>
        <pc:spChg chg="mod">
          <ac:chgData name="Christian Morales LL." userId="acd2dd22fbae4b69" providerId="LiveId" clId="{DB99C404-EC06-457C-BB16-AD0136894115}" dt="2021-06-30T06:16:00.606" v="56"/>
          <ac:spMkLst>
            <pc:docMk/>
            <pc:sldMk cId="3654396908" sldId="625"/>
            <ac:spMk id="2" creationId="{D5135AD6-4B70-4FBE-94CF-6C022934A7EA}"/>
          </ac:spMkLst>
        </pc:spChg>
        <pc:spChg chg="mod">
          <ac:chgData name="Christian Morales LL." userId="acd2dd22fbae4b69" providerId="LiveId" clId="{DB99C404-EC06-457C-BB16-AD0136894115}" dt="2021-07-02T04:15:45.374" v="325" actId="20577"/>
          <ac:spMkLst>
            <pc:docMk/>
            <pc:sldMk cId="3654396908" sldId="625"/>
            <ac:spMk id="3" creationId="{1CC83832-4F5A-4897-B0E9-FEFA2D3FCC72}"/>
          </ac:spMkLst>
        </pc:spChg>
        <pc:spChg chg="mod">
          <ac:chgData name="Christian Morales LL." userId="acd2dd22fbae4b69" providerId="LiveId" clId="{DB99C404-EC06-457C-BB16-AD0136894115}" dt="2021-06-30T06:29:13.232" v="253"/>
          <ac:spMkLst>
            <pc:docMk/>
            <pc:sldMk cId="3654396908" sldId="625"/>
            <ac:spMk id="4" creationId="{7E8640AE-52B6-4D93-ADF9-1CB6FF553943}"/>
          </ac:spMkLst>
        </pc:spChg>
      </pc:sldChg>
      <pc:sldChg chg="addSp delSp modSp new mod">
        <pc:chgData name="Christian Morales LL." userId="acd2dd22fbae4b69" providerId="LiveId" clId="{DB99C404-EC06-457C-BB16-AD0136894115}" dt="2021-07-02T04:15:50.726" v="331" actId="27636"/>
        <pc:sldMkLst>
          <pc:docMk/>
          <pc:sldMk cId="2973504888" sldId="626"/>
        </pc:sldMkLst>
        <pc:spChg chg="del">
          <ac:chgData name="Christian Morales LL." userId="acd2dd22fbae4b69" providerId="LiveId" clId="{DB99C404-EC06-457C-BB16-AD0136894115}" dt="2021-06-30T06:16:08.247" v="58"/>
          <ac:spMkLst>
            <pc:docMk/>
            <pc:sldMk cId="2973504888" sldId="626"/>
            <ac:spMk id="2" creationId="{3D16C079-8D7E-44CF-8577-7FE7D85C6FA9}"/>
          </ac:spMkLst>
        </pc:spChg>
        <pc:spChg chg="del">
          <ac:chgData name="Christian Morales LL." userId="acd2dd22fbae4b69" providerId="LiveId" clId="{DB99C404-EC06-457C-BB16-AD0136894115}" dt="2021-06-30T06:16:08.247" v="58"/>
          <ac:spMkLst>
            <pc:docMk/>
            <pc:sldMk cId="2973504888" sldId="626"/>
            <ac:spMk id="3" creationId="{2ADCED2D-DE4F-4DB6-98B6-D05B67DF9C13}"/>
          </ac:spMkLst>
        </pc:spChg>
        <pc:spChg chg="del">
          <ac:chgData name="Christian Morales LL." userId="acd2dd22fbae4b69" providerId="LiveId" clId="{DB99C404-EC06-457C-BB16-AD0136894115}" dt="2021-06-30T06:16:08.247" v="58"/>
          <ac:spMkLst>
            <pc:docMk/>
            <pc:sldMk cId="2973504888" sldId="626"/>
            <ac:spMk id="4" creationId="{83D75752-967F-4C77-9275-CAFF394E42E2}"/>
          </ac:spMkLst>
        </pc:spChg>
        <pc:spChg chg="add mod">
          <ac:chgData name="Christian Morales LL." userId="acd2dd22fbae4b69" providerId="LiveId" clId="{DB99C404-EC06-457C-BB16-AD0136894115}" dt="2021-07-02T04:15:50.726" v="331" actId="27636"/>
          <ac:spMkLst>
            <pc:docMk/>
            <pc:sldMk cId="2973504888" sldId="626"/>
            <ac:spMk id="5" creationId="{E0333E36-CE37-4F74-8D65-31886E0804D7}"/>
          </ac:spMkLst>
        </pc:spChg>
        <pc:spChg chg="add mod">
          <ac:chgData name="Christian Morales LL." userId="acd2dd22fbae4b69" providerId="LiveId" clId="{DB99C404-EC06-457C-BB16-AD0136894115}" dt="2021-06-30T06:29:10.533" v="252"/>
          <ac:spMkLst>
            <pc:docMk/>
            <pc:sldMk cId="2973504888" sldId="626"/>
            <ac:spMk id="6" creationId="{9F29023F-5C92-40CA-B4C9-EBCF72DB4BF2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9" creationId="{0F980E26-DF73-4DC5-8633-6A9B4CCB1F49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0" creationId="{D8D8A71C-FA89-4CC9-A0F3-762EB6B6DD7F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1" creationId="{47EEE903-341C-49C4-93E3-65710F173BFE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3" creationId="{65195FED-680A-420D-9AF0-8275D3B85011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5" creationId="{C2CFCC6C-3888-4150-94CB-61839B64FA7C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6" creationId="{24869E1B-B9C8-451A-B0B8-108312E22D96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18" creationId="{3596EDF8-6773-4A55-9006-5ADAEDA4E977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21" creationId="{CA316AD0-01D8-4CAB-9A7C-45B77AC324EE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23" creationId="{CCB99074-1F3D-4C44-9C5C-44B507673D29}"/>
          </ac:spMkLst>
        </pc:spChg>
        <pc:spChg chg="add mod">
          <ac:chgData name="Christian Morales LL." userId="acd2dd22fbae4b69" providerId="LiveId" clId="{DB99C404-EC06-457C-BB16-AD0136894115}" dt="2021-06-30T06:16:22.429" v="63"/>
          <ac:spMkLst>
            <pc:docMk/>
            <pc:sldMk cId="2973504888" sldId="626"/>
            <ac:spMk id="25" creationId="{418BABB7-666C-418E-A90E-AC1C765A63EC}"/>
          </ac:spMkLst>
        </pc:sp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7" creationId="{29B1A941-3F7D-4E53-92CB-184DFBECAD26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8" creationId="{8615A5B8-A3F7-41C6-B226-7D61132E9790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12" creationId="{75A34FDA-B76E-404D-9C01-3730FB268F3B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14" creationId="{C7994C8E-5829-4553-AB8D-9E7A9F71AF3E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17" creationId="{A180F395-B78F-4CEB-A0E9-8108ABBC8ACE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19" creationId="{E61D7684-5158-4BD5-BA08-B6B3B43CD1EB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20" creationId="{0613ED5D-8FF1-4E50-9022-958407AD36FE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22" creationId="{5F857317-5A4A-4E98-A948-1C959AC4A958}"/>
          </ac:picMkLst>
        </pc:picChg>
        <pc:picChg chg="add mod">
          <ac:chgData name="Christian Morales LL." userId="acd2dd22fbae4b69" providerId="LiveId" clId="{DB99C404-EC06-457C-BB16-AD0136894115}" dt="2021-06-30T06:16:22.429" v="63"/>
          <ac:picMkLst>
            <pc:docMk/>
            <pc:sldMk cId="2973504888" sldId="626"/>
            <ac:picMk id="24" creationId="{EC878529-D338-4030-AFDC-FE5D884CC56E}"/>
          </ac:picMkLst>
        </pc:picChg>
      </pc:sldChg>
      <pc:sldChg chg="addSp modSp new mod">
        <pc:chgData name="Christian Morales LL." userId="acd2dd22fbae4b69" providerId="LiveId" clId="{DB99C404-EC06-457C-BB16-AD0136894115}" dt="2021-07-02T04:15:55.836" v="337" actId="27636"/>
        <pc:sldMkLst>
          <pc:docMk/>
          <pc:sldMk cId="510528538" sldId="627"/>
        </pc:sldMkLst>
        <pc:spChg chg="mod">
          <ac:chgData name="Christian Morales LL." userId="acd2dd22fbae4b69" providerId="LiveId" clId="{DB99C404-EC06-457C-BB16-AD0136894115}" dt="2021-07-02T04:15:55.836" v="337" actId="27636"/>
          <ac:spMkLst>
            <pc:docMk/>
            <pc:sldMk cId="510528538" sldId="627"/>
            <ac:spMk id="2" creationId="{4AFA518F-E112-4F04-BE51-BEA80B33A8A4}"/>
          </ac:spMkLst>
        </pc:spChg>
        <pc:spChg chg="mod">
          <ac:chgData name="Christian Morales LL." userId="acd2dd22fbae4b69" providerId="LiveId" clId="{DB99C404-EC06-457C-BB16-AD0136894115}" dt="2021-06-30T06:29:06.980" v="251"/>
          <ac:spMkLst>
            <pc:docMk/>
            <pc:sldMk cId="510528538" sldId="627"/>
            <ac:spMk id="3" creationId="{F15C2EBE-2196-44E4-BF06-A502CD233E4C}"/>
          </ac:spMkLst>
        </pc:spChg>
        <pc:spChg chg="add mod">
          <ac:chgData name="Christian Morales LL." userId="acd2dd22fbae4b69" providerId="LiveId" clId="{DB99C404-EC06-457C-BB16-AD0136894115}" dt="2021-06-30T06:16:39.816" v="67" actId="27636"/>
          <ac:spMkLst>
            <pc:docMk/>
            <pc:sldMk cId="510528538" sldId="627"/>
            <ac:spMk id="4" creationId="{4925D018-B803-4B1E-88DD-FCFDBADD4A55}"/>
          </ac:spMkLst>
        </pc:spChg>
        <pc:picChg chg="add mod">
          <ac:chgData name="Christian Morales LL." userId="acd2dd22fbae4b69" providerId="LiveId" clId="{DB99C404-EC06-457C-BB16-AD0136894115}" dt="2021-06-30T06:16:39.816" v="67" actId="27636"/>
          <ac:picMkLst>
            <pc:docMk/>
            <pc:sldMk cId="510528538" sldId="627"/>
            <ac:picMk id="5" creationId="{B7A4C93F-0FB1-413E-AF14-DF40AE98A249}"/>
          </ac:picMkLst>
        </pc:picChg>
      </pc:sldChg>
      <pc:sldChg chg="addSp modSp new mod">
        <pc:chgData name="Christian Morales LL." userId="acd2dd22fbae4b69" providerId="LiveId" clId="{DB99C404-EC06-457C-BB16-AD0136894115}" dt="2021-07-02T04:16:01.815" v="343" actId="27636"/>
        <pc:sldMkLst>
          <pc:docMk/>
          <pc:sldMk cId="910442758" sldId="628"/>
        </pc:sldMkLst>
        <pc:spChg chg="mod">
          <ac:chgData name="Christian Morales LL." userId="acd2dd22fbae4b69" providerId="LiveId" clId="{DB99C404-EC06-457C-BB16-AD0136894115}" dt="2021-07-02T04:16:01.815" v="343" actId="27636"/>
          <ac:spMkLst>
            <pc:docMk/>
            <pc:sldMk cId="910442758" sldId="628"/>
            <ac:spMk id="2" creationId="{9358C098-A914-4E8E-B54A-B102F9C9DDE1}"/>
          </ac:spMkLst>
        </pc:spChg>
        <pc:spChg chg="mod">
          <ac:chgData name="Christian Morales LL." userId="acd2dd22fbae4b69" providerId="LiveId" clId="{DB99C404-EC06-457C-BB16-AD0136894115}" dt="2021-06-30T06:29:04.886" v="250"/>
          <ac:spMkLst>
            <pc:docMk/>
            <pc:sldMk cId="910442758" sldId="628"/>
            <ac:spMk id="3" creationId="{A86A00CF-4721-4679-9E87-24C29E12CAA9}"/>
          </ac:spMkLst>
        </pc:spChg>
        <pc:spChg chg="add mod">
          <ac:chgData name="Christian Morales LL." userId="acd2dd22fbae4b69" providerId="LiveId" clId="{DB99C404-EC06-457C-BB16-AD0136894115}" dt="2021-06-30T06:16:55.648" v="69"/>
          <ac:spMkLst>
            <pc:docMk/>
            <pc:sldMk cId="910442758" sldId="628"/>
            <ac:spMk id="4" creationId="{ED3125D1-23DE-4651-A898-85B66A46A9AE}"/>
          </ac:spMkLst>
        </pc:spChg>
        <pc:picChg chg="add mod">
          <ac:chgData name="Christian Morales LL." userId="acd2dd22fbae4b69" providerId="LiveId" clId="{DB99C404-EC06-457C-BB16-AD0136894115}" dt="2021-06-30T06:16:55.648" v="69"/>
          <ac:picMkLst>
            <pc:docMk/>
            <pc:sldMk cId="910442758" sldId="628"/>
            <ac:picMk id="5" creationId="{1ECE7CB2-3569-4E43-BE8F-778631F6D0B8}"/>
          </ac:picMkLst>
        </pc:picChg>
      </pc:sldChg>
      <pc:sldChg chg="addSp modSp new mod">
        <pc:chgData name="Christian Morales LL." userId="acd2dd22fbae4b69" providerId="LiveId" clId="{DB99C404-EC06-457C-BB16-AD0136894115}" dt="2021-07-02T04:16:05.791" v="347" actId="20577"/>
        <pc:sldMkLst>
          <pc:docMk/>
          <pc:sldMk cId="3611873327" sldId="629"/>
        </pc:sldMkLst>
        <pc:spChg chg="mod">
          <ac:chgData name="Christian Morales LL." userId="acd2dd22fbae4b69" providerId="LiveId" clId="{DB99C404-EC06-457C-BB16-AD0136894115}" dt="2021-07-02T04:16:05.791" v="347" actId="20577"/>
          <ac:spMkLst>
            <pc:docMk/>
            <pc:sldMk cId="3611873327" sldId="629"/>
            <ac:spMk id="2" creationId="{A50566DC-EE24-4672-B572-D3B4A68C155D}"/>
          </ac:spMkLst>
        </pc:spChg>
        <pc:spChg chg="mod">
          <ac:chgData name="Christian Morales LL." userId="acd2dd22fbae4b69" providerId="LiveId" clId="{DB99C404-EC06-457C-BB16-AD0136894115}" dt="2021-06-30T06:29:02.240" v="249"/>
          <ac:spMkLst>
            <pc:docMk/>
            <pc:sldMk cId="3611873327" sldId="629"/>
            <ac:spMk id="3" creationId="{E98FE422-F4C3-4FD8-A66B-7A22CD40A872}"/>
          </ac:spMkLst>
        </pc:spChg>
        <pc:spChg chg="add mod">
          <ac:chgData name="Christian Morales LL." userId="acd2dd22fbae4b69" providerId="LiveId" clId="{DB99C404-EC06-457C-BB16-AD0136894115}" dt="2021-06-30T06:17:41.130" v="74"/>
          <ac:spMkLst>
            <pc:docMk/>
            <pc:sldMk cId="3611873327" sldId="629"/>
            <ac:spMk id="4" creationId="{9ECB2498-24F6-4CB8-A283-47D3E52E9B8F}"/>
          </ac:spMkLst>
        </pc:spChg>
        <pc:picChg chg="add mod">
          <ac:chgData name="Christian Morales LL." userId="acd2dd22fbae4b69" providerId="LiveId" clId="{DB99C404-EC06-457C-BB16-AD0136894115}" dt="2021-06-30T06:17:41.130" v="74"/>
          <ac:picMkLst>
            <pc:docMk/>
            <pc:sldMk cId="3611873327" sldId="629"/>
            <ac:picMk id="5" creationId="{6D853AAC-06D1-4A23-B2C5-8BABAB43368E}"/>
          </ac:picMkLst>
        </pc:picChg>
      </pc:sldChg>
      <pc:sldChg chg="addSp modSp new mod">
        <pc:chgData name="Christian Morales LL." userId="acd2dd22fbae4b69" providerId="LiveId" clId="{DB99C404-EC06-457C-BB16-AD0136894115}" dt="2021-07-02T04:16:13.259" v="349" actId="27636"/>
        <pc:sldMkLst>
          <pc:docMk/>
          <pc:sldMk cId="2711072544" sldId="630"/>
        </pc:sldMkLst>
        <pc:spChg chg="mod">
          <ac:chgData name="Christian Morales LL." userId="acd2dd22fbae4b69" providerId="LiveId" clId="{DB99C404-EC06-457C-BB16-AD0136894115}" dt="2021-07-02T04:16:13.259" v="349" actId="27636"/>
          <ac:spMkLst>
            <pc:docMk/>
            <pc:sldMk cId="2711072544" sldId="630"/>
            <ac:spMk id="2" creationId="{77CE30D3-6D1F-44E5-9729-912C865A8051}"/>
          </ac:spMkLst>
        </pc:spChg>
        <pc:spChg chg="mod">
          <ac:chgData name="Christian Morales LL." userId="acd2dd22fbae4b69" providerId="LiveId" clId="{DB99C404-EC06-457C-BB16-AD0136894115}" dt="2021-06-30T06:29:00.216" v="248"/>
          <ac:spMkLst>
            <pc:docMk/>
            <pc:sldMk cId="2711072544" sldId="630"/>
            <ac:spMk id="3" creationId="{8D045751-AB42-4396-814D-0F7CF024695F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4" creationId="{272920CB-242A-4C1B-A98C-460287E654C4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7" creationId="{578ED469-A98A-4519-AFFB-FDE61C1101C4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8" creationId="{600C8FDE-6D1D-42CB-8111-3FF701A0A35C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9" creationId="{DA2C07A6-2EFE-4B48-9687-E0BC8455C877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11" creationId="{90B69A20-808A-462C-8123-C9C674C41EC7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13" creationId="{BEEE38B5-4A40-4539-BBBF-72A2ECAC4961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14" creationId="{BF74D78A-64AD-40F8-95C6-92799C201564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16" creationId="{F574F267-E9C3-42C8-98FD-A5DEA0D88317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18" creationId="{8EAB2429-9F16-48ED-AA7A-8DFF58D7227C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20" creationId="{97F6083F-5C75-48A2-A2B2-3179386405CE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22" creationId="{CEC94BE0-8725-4B3B-98EC-A85FF39F218B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24" creationId="{F11D2123-45F3-4750-97B7-35F634F7E15F}"/>
          </ac:spMkLst>
        </pc:spChg>
        <pc:spChg chg="add mod">
          <ac:chgData name="Christian Morales LL." userId="acd2dd22fbae4b69" providerId="LiveId" clId="{DB99C404-EC06-457C-BB16-AD0136894115}" dt="2021-06-30T06:17:58.850" v="77"/>
          <ac:spMkLst>
            <pc:docMk/>
            <pc:sldMk cId="2711072544" sldId="630"/>
            <ac:spMk id="26" creationId="{49A6BD19-49A6-478C-B91B-3447888C1731}"/>
          </ac:spMkLst>
        </pc:sp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5" creationId="{F5C61060-0BEF-46D4-A8D9-EEBB736EA50F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6" creationId="{2971DB18-00C5-41AB-A6C1-EF24344EAC22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10" creationId="{11BB7AB8-F3F1-43F1-8F9A-3306AE45EF55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12" creationId="{17867672-EB98-49F7-AA04-9F017B3D931F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15" creationId="{3A031F6D-5ED3-45ED-9DFE-AD030D089613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17" creationId="{21EE616D-1173-4DDD-A7B9-8C77575360C2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19" creationId="{D8EA6BF4-E78F-4BDC-AAA9-8B1EAA3D4721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21" creationId="{8F51480F-8F62-4C64-8EC9-B2AAB0E4918F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23" creationId="{5DE32893-D98B-4B34-8CCC-0E0B0B523310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25" creationId="{2D734F9E-C840-4C38-9FD8-C69B67B0C376}"/>
          </ac:picMkLst>
        </pc:picChg>
        <pc:picChg chg="add mod">
          <ac:chgData name="Christian Morales LL." userId="acd2dd22fbae4b69" providerId="LiveId" clId="{DB99C404-EC06-457C-BB16-AD0136894115}" dt="2021-06-30T06:17:58.850" v="77"/>
          <ac:picMkLst>
            <pc:docMk/>
            <pc:sldMk cId="2711072544" sldId="630"/>
            <ac:picMk id="27" creationId="{DEAA245E-4B31-4812-B8D1-5FE30D0EA4A3}"/>
          </ac:picMkLst>
        </pc:picChg>
        <pc:cxnChg chg="add mod">
          <ac:chgData name="Christian Morales LL." userId="acd2dd22fbae4b69" providerId="LiveId" clId="{DB99C404-EC06-457C-BB16-AD0136894115}" dt="2021-06-30T06:17:58.850" v="77"/>
          <ac:cxnSpMkLst>
            <pc:docMk/>
            <pc:sldMk cId="2711072544" sldId="630"/>
            <ac:cxnSpMk id="28" creationId="{14C37080-BD49-430E-A478-ACDD0ABBE54D}"/>
          </ac:cxnSpMkLst>
        </pc:cxnChg>
        <pc:cxnChg chg="add mod">
          <ac:chgData name="Christian Morales LL." userId="acd2dd22fbae4b69" providerId="LiveId" clId="{DB99C404-EC06-457C-BB16-AD0136894115}" dt="2021-06-30T06:17:58.850" v="77"/>
          <ac:cxnSpMkLst>
            <pc:docMk/>
            <pc:sldMk cId="2711072544" sldId="630"/>
            <ac:cxnSpMk id="29" creationId="{48E33078-305E-4355-BDBB-1AA10D66D756}"/>
          </ac:cxnSpMkLst>
        </pc:cxnChg>
      </pc:sldChg>
      <pc:sldChg chg="addSp modSp new mod">
        <pc:chgData name="Christian Morales LL." userId="acd2dd22fbae4b69" providerId="LiveId" clId="{DB99C404-EC06-457C-BB16-AD0136894115}" dt="2021-07-02T04:16:18.089" v="351" actId="27636"/>
        <pc:sldMkLst>
          <pc:docMk/>
          <pc:sldMk cId="2862677827" sldId="631"/>
        </pc:sldMkLst>
        <pc:spChg chg="mod">
          <ac:chgData name="Christian Morales LL." userId="acd2dd22fbae4b69" providerId="LiveId" clId="{DB99C404-EC06-457C-BB16-AD0136894115}" dt="2021-07-02T04:16:18.089" v="351" actId="27636"/>
          <ac:spMkLst>
            <pc:docMk/>
            <pc:sldMk cId="2862677827" sldId="631"/>
            <ac:spMk id="2" creationId="{910D8F70-C2F9-483C-A77F-0746885D1DE7}"/>
          </ac:spMkLst>
        </pc:spChg>
        <pc:spChg chg="mod">
          <ac:chgData name="Christian Morales LL." userId="acd2dd22fbae4b69" providerId="LiveId" clId="{DB99C404-EC06-457C-BB16-AD0136894115}" dt="2021-06-30T06:28:58.025" v="247"/>
          <ac:spMkLst>
            <pc:docMk/>
            <pc:sldMk cId="2862677827" sldId="631"/>
            <ac:spMk id="3" creationId="{DC26C706-2162-4545-A26B-2F0F5473F8D2}"/>
          </ac:spMkLst>
        </pc:spChg>
        <pc:spChg chg="add mod">
          <ac:chgData name="Christian Morales LL." userId="acd2dd22fbae4b69" providerId="LiveId" clId="{DB99C404-EC06-457C-BB16-AD0136894115}" dt="2021-06-30T06:18:29.678" v="84" actId="27636"/>
          <ac:spMkLst>
            <pc:docMk/>
            <pc:sldMk cId="2862677827" sldId="631"/>
            <ac:spMk id="4" creationId="{48EDDF76-8D4E-429A-B09F-A3E910EC9E29}"/>
          </ac:spMkLst>
        </pc:spChg>
        <pc:picChg chg="add mod">
          <ac:chgData name="Christian Morales LL." userId="acd2dd22fbae4b69" providerId="LiveId" clId="{DB99C404-EC06-457C-BB16-AD0136894115}" dt="2021-06-30T06:18:29.678" v="84" actId="27636"/>
          <ac:picMkLst>
            <pc:docMk/>
            <pc:sldMk cId="2862677827" sldId="631"/>
            <ac:picMk id="5" creationId="{7327D445-2743-4E94-A9C2-0C8CE052B0CB}"/>
          </ac:picMkLst>
        </pc:picChg>
      </pc:sldChg>
      <pc:sldChg chg="addSp modSp new mod modAnim">
        <pc:chgData name="Christian Morales LL." userId="acd2dd22fbae4b69" providerId="LiveId" clId="{DB99C404-EC06-457C-BB16-AD0136894115}" dt="2021-07-02T04:16:21.181" v="353" actId="27636"/>
        <pc:sldMkLst>
          <pc:docMk/>
          <pc:sldMk cId="3737965249" sldId="632"/>
        </pc:sldMkLst>
        <pc:spChg chg="mod">
          <ac:chgData name="Christian Morales LL." userId="acd2dd22fbae4b69" providerId="LiveId" clId="{DB99C404-EC06-457C-BB16-AD0136894115}" dt="2021-07-02T04:16:21.181" v="353" actId="27636"/>
          <ac:spMkLst>
            <pc:docMk/>
            <pc:sldMk cId="3737965249" sldId="632"/>
            <ac:spMk id="2" creationId="{9BC17B13-1A9C-4EA7-9BE1-7D19DB5C05C1}"/>
          </ac:spMkLst>
        </pc:spChg>
        <pc:spChg chg="mod">
          <ac:chgData name="Christian Morales LL." userId="acd2dd22fbae4b69" providerId="LiveId" clId="{DB99C404-EC06-457C-BB16-AD0136894115}" dt="2021-06-30T06:28:53.403" v="246"/>
          <ac:spMkLst>
            <pc:docMk/>
            <pc:sldMk cId="3737965249" sldId="632"/>
            <ac:spMk id="3" creationId="{DCBC428E-0CC1-4313-A818-2D268771173C}"/>
          </ac:spMkLst>
        </pc:spChg>
        <pc:spChg chg="add 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" creationId="{46F9B159-5F26-4E49-BC6C-11D8C60F5D6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" creationId="{08AB8D29-08E4-4EB2-8814-25E4E36E78E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" creationId="{C97C8206-8392-40AF-BECF-4028BD9F06B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" creationId="{77886352-8AB5-4782-8FDC-CA3F60BD431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" creationId="{DC07632E-6FC5-4EFC-8641-E014AF31604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" creationId="{A0F80815-E9D3-47C9-9D5F-CA85A9FC79A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" creationId="{9677C5D2-3ABF-438D-B875-4C3C77C2821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" creationId="{1F6A30CE-9249-4613-B2A7-A24AF2DDE5E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" creationId="{B4C3C2F8-4C39-42B7-83AB-C77DE2B7ABF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" creationId="{5F583FA6-73E7-4873-9832-0422D732B2F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" creationId="{8D77A876-0D14-4360-8386-6BDBCE459C1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" creationId="{85698E34-B113-40B6-94D3-2D26B315224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" creationId="{8FAC8CDB-97C3-4D0D-B274-8084E14737F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" creationId="{DCE3575B-6823-4535-856B-15961FEB4E8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" creationId="{10293254-F452-4248-8171-06C988C41B8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" creationId="{396ADD3C-A68D-4D62-84B4-DB15E685CAE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" creationId="{DD5A6A35-61C3-49EE-9AF4-E7B749C6224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" creationId="{41DB4A2B-D90A-4D07-989C-353B7E726C7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" creationId="{3957B853-FE03-4093-B37A-D3ADACB055E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" creationId="{2BF74CC2-FBDC-461A-A78D-64C90DB68BA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" creationId="{47BC18C3-8757-4A48-8437-2BE3EA33186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" creationId="{33F38B3F-CE77-4510-8B25-1DDCB8C4199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" creationId="{C6DE312F-A86B-404A-B914-FADACD9860B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" creationId="{01C9EEBB-EDAB-4D05-95DD-AD650B5B96B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" creationId="{FB6A8C5A-F716-4290-BEEF-DEAF3352527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" creationId="{66996179-28AE-4EA1-A521-6574674D1B8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" creationId="{0B89FFF6-14CF-4085-BC4B-D3321B00687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" creationId="{94A4205F-0E9F-4B53-A850-B59CC6EB092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" creationId="{2133577E-0061-426C-9BAA-9A581FAEB7B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" creationId="{F4609653-6132-4A5C-9709-EDD56B7FAF0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" creationId="{01E7CD17-90F2-4303-9F62-A7A1AEB3FD3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" creationId="{6664F23D-4FC0-4B5F-93DE-2D2967F98B1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0" creationId="{A02E0643-6F07-4E64-ACB6-82E875C78B5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2" creationId="{80F00578-9905-4E42-92BC-A5E3E7AA594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3" creationId="{86BED88D-1263-4DF5-B324-541F8E77637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4" creationId="{DBFBF2AB-5B48-409D-B622-87C21AA563E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5" creationId="{5A88B6B4-CE19-4039-B53F-A45C709AF5E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6" creationId="{BAE43510-972A-4AEF-A373-DD1403407D4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7" creationId="{D4EFBF1C-2503-429B-9D01-5D9D80DD7FD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8" creationId="{7045C8FA-9276-469D-9204-15CCAF0510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9" creationId="{CFD5D9AE-66AE-4D5E-B23F-A0B022AE261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0" creationId="{CE8C03F0-1552-4811-87F7-6E4B34B9226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1" creationId="{4B93DDA1-6FF5-4A1D-B600-F2511297468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2" creationId="{B257D12C-1F88-43CA-B036-EE7E9F2FC46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3" creationId="{C0D9CE10-1F87-40A3-A0D4-087C7A0786C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4" creationId="{7F59AAC7-74B9-45E8-96E4-5E5694B7B24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5" creationId="{B2A8CB4A-BAC9-4874-8343-E5461E21B00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6" creationId="{032B91DC-1E52-44E1-B411-55AA42CE78F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7" creationId="{FFE8E002-7FD6-4865-BF04-63F0B9E5472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8" creationId="{4FB8ACFB-BBFD-40D7-A166-30BEA990C0B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59" creationId="{D75C49BD-5AFA-4668-9E00-704FCE5B3A8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0" creationId="{172F7412-C3AD-466E-90F2-74C50E3A06A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1" creationId="{DFA843C7-FEEB-49D8-8C8D-12646FCF756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2" creationId="{29E0D116-809B-4312-934B-479B8EADE37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3" creationId="{82F9E2C2-B936-4888-BBE4-D7543EA685F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4" creationId="{C8D6A696-7A03-459D-ACDA-885A4F1E9E3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5" creationId="{C25ACCCB-2C71-4799-8863-3DD85E88FD5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6" creationId="{44F536B0-6121-4276-8601-CD6963AB450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7" creationId="{72CB2699-6C16-4742-B296-DB14EAA5ECA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8" creationId="{AE7F8884-0C73-4C01-B649-882E15FDFA8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69" creationId="{A3C7019D-B683-45AD-94B4-A78809C96D0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0" creationId="{12D16D19-D2D7-469C-9232-B268D0B3D47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1" creationId="{DADE03F2-7A08-4C3E-97B5-E018E19FA42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2" creationId="{F195DBAA-CE86-48CA-BCE8-8ECFA4236DD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3" creationId="{97A1286F-1FF6-4846-8229-F8C7CD5BB2F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4" creationId="{13E8E00A-43D9-4AA3-8744-8B7F9EECB8E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5" creationId="{5083E4E4-B6DD-4059-B2DE-DA1825AC82E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6" creationId="{EF3FC80A-217A-4C27-ABB9-7AC802FAA2D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7" creationId="{C97B7A77-BA36-454B-AA1C-525738C9E5C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8" creationId="{C38638CB-05D7-4DD2-9F5F-DDACC8BC2BA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79" creationId="{5C1A8B33-ED9E-455C-829F-70837FE9A2C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0" creationId="{477047BE-498D-4FE8-A00C-73D072D7561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1" creationId="{4442C61A-2D67-4B68-B343-54F3D0F56EC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2" creationId="{98049915-A931-46E3-AA4E-E63E45F187F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3" creationId="{85F117CE-9B93-4C20-B02E-F17F498409F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4" creationId="{5CAFD724-6BA1-48B4-83EE-05AB0243BF3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5" creationId="{BE70A0C9-776A-4D71-B7C0-7B64D6205B3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6" creationId="{D6C918BB-ECE8-4651-B34E-F0686BFA917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7" creationId="{2EC94D8E-3D62-45B6-B489-C8F9E872911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8" creationId="{02648E6B-E97E-4EA2-B3BC-D26FD1B5903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89" creationId="{A38F8A87-7BEA-4A49-AB35-DC086B251C3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0" creationId="{EF9D9C45-9876-4177-A892-335341F46F6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1" creationId="{EA482D47-441E-43E0-A134-04ADCC4AE91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2" creationId="{F732C84E-7FAE-4057-8DB6-447AFB2E676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3" creationId="{33250097-2C1D-4D4D-A018-8C6438B9B6A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4" creationId="{3C8759F0-DD5E-4F04-BD74-24DC11B849F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5" creationId="{8C07F6FC-3517-4750-95AD-9EC30E58BA5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6" creationId="{83CF516E-330E-44D5-A9D3-E074B601E15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7" creationId="{3EBBA780-3145-4721-A0E0-83ED45063FD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8" creationId="{412C6EF2-5FE5-4237-A1B1-7DD9C24D354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99" creationId="{28FFBA5C-15D7-4E85-9C37-C43D0D0E5E7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0" creationId="{194DEC42-1F2A-4746-ABA0-D4BCE98C386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1" creationId="{FE7B0E50-C2B9-4A24-8BB6-6120147A8EF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2" creationId="{DF97992E-1B10-4D23-8F50-94CB6E90FFE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3" creationId="{0EB63873-0E82-4C8C-9BFC-B8F922E43CE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4" creationId="{23BB364B-5B36-489F-89A6-E28A6CCBFFA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5" creationId="{9600B9E2-EB59-4A44-9641-93B0C39D5B9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6" creationId="{CBB268FD-A0D3-4E29-9C78-7F809F38DCD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7" creationId="{BE6A70CE-88B0-4547-81C9-456788FA89C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8" creationId="{7EE1289A-D414-4C44-B23D-A20EC03F200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09" creationId="{5D0811FC-B3B1-4BE9-BCE7-E5F49272B32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0" creationId="{5C9A24E9-7798-4426-B4B5-B805E6FE85A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1" creationId="{B2A41475-334B-4A4A-BF34-A5242A8EB5F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2" creationId="{B998BA0A-7DBE-47ED-8A83-0301755AD04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3" creationId="{E6F7ADC5-7100-4014-B0FD-FEA7D72E0B7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4" creationId="{A358FC96-D5D0-46CF-AB42-B1AAA4E651E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5" creationId="{6357843A-F7A8-4006-8D1B-C36CB8911B7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6" creationId="{FCAA5E0D-EC81-4194-91EA-F0DD2265748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7" creationId="{17E6B857-8664-453D-9372-DC2E410A14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8" creationId="{4335F1A4-63EA-471E-8449-C5CAA8D0139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19" creationId="{9C98606B-097C-448E-A0E9-20F98EBBE3B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0" creationId="{D1CBCDB5-9A32-405B-BCF9-600A2C39E5D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1" creationId="{C7654FCB-3585-4135-A8D3-B4FD8A2C0A8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2" creationId="{AB88C96F-5A5F-443F-9B33-356696BC422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3" creationId="{F6CD85C7-1DF6-403F-9344-383024652BE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4" creationId="{933054E9-5F00-46F1-943E-BE6B6C66C39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5" creationId="{9FA52EB4-5E4A-4283-BC5B-E63FBC6ECC2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6" creationId="{23018301-0DF6-4689-9214-DC29DC3DA42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7" creationId="{EBE1AE6B-D3BA-4E8B-875A-0247D31C7CB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8" creationId="{45100630-88D7-41EC-8272-456E578E893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29" creationId="{03A6CC6E-5D35-4113-91A1-F901BDA25A7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0" creationId="{1BB6AE20-8833-4254-8CE2-652F46C9C3F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1" creationId="{2287CDA9-49AE-4FBA-8EBE-9EEA671B586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2" creationId="{11E77579-160B-4EB4-AAF4-FE0BC3C7141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3" creationId="{E3E7658F-4A6F-4275-8334-21625841238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4" creationId="{892058D8-97C8-4702-9607-F9DC67E52D0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5" creationId="{45E2972A-10EA-4F08-8A53-15392259E7F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6" creationId="{0B55AF1F-4367-4793-9740-5560C9E8D69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7" creationId="{CA0C0B88-3EE2-4BE1-ACD0-5525D4C2B92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8" creationId="{90E91A63-4225-4115-B22A-F45DDE7AB7B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39" creationId="{277E1CAC-777C-44B2-AFC5-C8DB36087C3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0" creationId="{C92415FE-D51A-4562-99CA-99954007BCA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1" creationId="{636E1161-27CE-48CA-BDD7-9EEBEF8BA3F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2" creationId="{E2D3DA96-07FF-4A35-A24B-BCC99B4A1F3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3" creationId="{57C317ED-D2DA-45A0-903E-FCB2FEF271D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4" creationId="{24D5938C-479A-456B-8511-E88C49E37C4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5" creationId="{5FF6FB6A-F2EC-4E90-8D71-F2149D0E61C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6" creationId="{C48F60C1-2E77-4B93-B5FE-48E80509250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7" creationId="{E64409F9-34A5-45B4-82F3-2B9A5CE8066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8" creationId="{92CA8B7F-28F8-4A91-9861-BCD85E7CC1A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49" creationId="{AF209C2F-FE23-4F41-8A89-ED28420C5CE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0" creationId="{78A7ACCA-320C-4DF5-A5B1-06B358869D8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1" creationId="{6A2EA466-D21C-4D23-95A1-1342FCB15E7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2" creationId="{658232EC-D7EA-466C-9B27-5A9191AB4E3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3" creationId="{B36FCE03-5328-4C7F-BAE3-E96E996C67D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4" creationId="{C327B7F6-F596-48DB-94FC-9A7465B230A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5" creationId="{286A4D35-1AC3-45FE-97B8-5BA9DE53CA8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6" creationId="{92D46446-EE45-4ABA-B9EE-072E0C985F0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7" creationId="{61564261-00DF-4FA9-9E9B-BACABDC28EA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8" creationId="{9AE5E4A6-22A2-4F19-AF3B-42241164157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59" creationId="{C14B013C-D6DA-4A7F-895E-D7D97BA020B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0" creationId="{0F52A6AC-C66D-47D0-BF33-6D0EFF50780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1" creationId="{835C6064-4AFC-4720-8260-02AFA761953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2" creationId="{96760381-546A-4634-9529-D6F1FC82CD3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3" creationId="{B2FB9CD8-1A99-4E64-B83E-03D89614DDE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4" creationId="{068C7EF1-1D56-487C-AD14-230C7E8EEF7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5" creationId="{B222FB4C-8177-4B53-A7C8-8436ED220C7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6" creationId="{B73986CA-7CBD-4E95-8E02-98FCADFD6C3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7" creationId="{C3A44E51-8CA4-4C59-9204-ED205D93FBC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8" creationId="{326BCD4D-3F51-49B7-A535-931A53CE928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69" creationId="{0126E6D4-C07B-4F4C-99FC-651D8379577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0" creationId="{0A5AD75C-74D0-4916-ABEE-81397CB2B0E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1" creationId="{AEB743B5-E761-4127-AD6C-E5C80C094A3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2" creationId="{FBDE3587-ABE1-4DBA-96B2-48CDDB0238D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3" creationId="{2C8A5C27-1835-4345-8F37-873F1ED319F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4" creationId="{02C93A82-715C-4C89-834A-DF8CDE35208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5" creationId="{DBFB64E5-1494-47AE-8152-A0A875C2ED3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6" creationId="{78D15673-6EDA-4EE0-885C-69CDA37C951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7" creationId="{6908E083-0EE6-4E96-AFA2-FDF39BFCAB0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8" creationId="{3377D460-C1ED-46C9-ABE1-FB9E5FEFE99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79" creationId="{830352EC-9B6E-400A-8F7C-0C370A87E0F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0" creationId="{2235076F-8E98-4534-95B1-599CC6ADB3A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1" creationId="{6BF692BA-E5E1-45A0-99D3-22802DBC143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2" creationId="{11B016DC-8C11-4C76-9055-3757949395C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3" creationId="{9B652537-4DA4-405D-9CA6-90AF2514726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4" creationId="{FD683843-1DCE-47ED-9F9D-EE22DF896E2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5" creationId="{8C6F1D6D-2FEB-4209-AAB3-BD125EE3269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6" creationId="{409FD7B7-F643-4AA4-A30C-23C9A1EBE4F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7" creationId="{FA018176-68DD-46DD-833E-C21F5E32896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8" creationId="{3917E9FC-5B29-43A3-B035-650FD04A2BA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89" creationId="{B2A2B8A2-F355-4DCC-88DE-4949ABFC9FB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0" creationId="{EB8411EF-5CDC-434C-8AFC-D022AEAA94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1" creationId="{9A9A7D22-5348-4A73-96FA-969CF2E7414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2" creationId="{94C69F91-B244-4F4B-AEAF-8690CA8125C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3" creationId="{CDE24184-E9B5-47FF-9C8D-7F6D851298A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4" creationId="{E8D7AB4D-EB39-479D-9A2F-75539DDE912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5" creationId="{1CA7AB0E-3192-46C6-97B7-6206A41E4EB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6" creationId="{648F1406-4740-440C-BD2D-10704D8F5B0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7" creationId="{01B5FBC3-0E5E-4DD9-959B-3111C16A10F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8" creationId="{27ED0889-97BB-4601-A866-A6CE1AE41C1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199" creationId="{3D0A2F9A-569B-4F69-A05D-476CE7B833F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0" creationId="{53F8AA6C-3E4A-4357-A57C-7E3F0AF57E4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1" creationId="{FE77E9A4-19FC-48D2-8958-560BC11D959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2" creationId="{00148220-9333-44BF-9524-F5F778CC2A9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3" creationId="{56EE2C17-93AA-4778-8E71-056BA0C2490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4" creationId="{650615BF-A52A-419E-9F9F-FC10E08A74F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5" creationId="{1E1BB70A-DB97-4584-91E3-6B59ECC98E4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6" creationId="{44ABD39C-F48C-450B-9921-32103B1CC7C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7" creationId="{8D133C69-A807-4C28-AA93-223770CFEF3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8" creationId="{F72F2E45-D5AA-4AA1-9C4B-DAE3011B7E0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09" creationId="{3DDAA39A-F824-43E6-B9B5-C7ED152D397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0" creationId="{DC1B0476-ABD7-438B-B7BB-1308D627E53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1" creationId="{3ABDD127-02D3-4770-B44C-4602ACB1F51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2" creationId="{292C650F-9235-47A1-9BEC-0B25B335295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3" creationId="{68DB05FF-1903-4ADC-B601-04658F6DF98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4" creationId="{3206C517-3244-4D22-8132-351CCF9EE3B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5" creationId="{1BE29904-6807-49A6-9730-DF9E8006F17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6" creationId="{C21CA0AB-696F-4BB6-A5EA-E293146EE0D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7" creationId="{E4A879BC-7D52-437A-A5D9-2DCDBF96D12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8" creationId="{2B64346B-85AF-4268-8D75-1BF83D0E998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19" creationId="{F3C97DC6-545A-4E36-90C0-5C5F501C7E3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0" creationId="{583E6555-939E-4D40-AFBB-F26212C5B45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1" creationId="{5E7E58E1-12D1-496D-9750-7D05BE07B1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2" creationId="{C8BCF910-CBD9-4B13-9D69-E9FDB3A2796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3" creationId="{FBD2333E-FB5F-44E5-9FE3-BE2FC5420DF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4" creationId="{053DB9CD-AC1D-4004-B3C2-036EE526899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5" creationId="{AAF1BC7C-3E90-469A-BE5A-2A661E62CF0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6" creationId="{3B60857A-B313-41B6-8BD0-7788B7AD0E6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7" creationId="{14FD3976-C901-4E26-8A51-F5E5010EFD6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8" creationId="{478948DD-F42A-4C31-8194-7234180F7CC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29" creationId="{B25C5F8F-329E-411E-AC59-63F53FD00E4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0" creationId="{A2DBE7B1-52D3-4A68-A947-E3B86CE796A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1" creationId="{968E3CC0-43F2-4AF7-BD35-96CB64CD65C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2" creationId="{A4CAC94A-CB59-4332-82D8-9085E93EA19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3" creationId="{28404C65-6EE6-4A0E-8595-2E06D652ABB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4" creationId="{2B44A9B7-8BEA-4147-A6E2-16F744D6FE7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5" creationId="{06CEBE63-91C4-4D90-987F-7397D74A72D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6" creationId="{8F362ABB-1C79-4784-A941-A1DBCA71678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7" creationId="{AC1F4075-D4C5-40FD-896A-2BF35C67D98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8" creationId="{05C72325-4E74-4BBA-825F-13712672F52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39" creationId="{3FC6699F-783B-4173-BE96-9BCED8E7BC9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0" creationId="{BC088163-E3A7-4125-BA14-4B22980E40B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1" creationId="{9F68B7F6-6593-4CBE-8B30-72B2665EF29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2" creationId="{DBD08DE7-E891-4A4B-9831-DDAE8E98B44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3" creationId="{F709C95A-6FE2-4B20-82CB-BACF35B1646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4" creationId="{8A64F53C-B6E2-4AB4-B0BD-6D0D80ABE19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5" creationId="{7ECD5B86-470E-4452-B02B-4DAD9E3029F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6" creationId="{E2ABFB1D-8F1C-4B0C-9D1F-F8465157CA5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7" creationId="{0328B315-929E-4820-BDF7-C048E2A7A46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8" creationId="{FB3C7033-5195-4090-8072-B2CB207AF6C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49" creationId="{C575B089-27B0-4CEE-9789-646FB24FCE7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0" creationId="{D9A81546-6093-4728-9F71-C8946BC32A5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1" creationId="{AE8D429B-2733-4743-8B4F-45941C5606A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2" creationId="{8C309931-006A-4640-8174-792231CAC5D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3" creationId="{352A5A2E-B439-4ED4-92A7-50AF761A6B3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4" creationId="{797E3AF7-9481-42A9-82E8-74593FD09EA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5" creationId="{D632D692-35A1-4981-9725-3BC5ABA8683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6" creationId="{E6EFE6D4-86E1-4A92-BB79-99CCC81F308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7" creationId="{8D1AFEEF-2270-462E-AD53-F8F9A259BAE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8" creationId="{CF83C12A-0896-4CF6-A31E-3040019614A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59" creationId="{5784149A-9641-478A-A22C-514CA147EAC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0" creationId="{0D60B82A-4552-4E77-A362-0B07535411A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1" creationId="{04A38FF5-2097-4FFD-86A9-BD99230736A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2" creationId="{442A9326-D918-4DBE-8923-BC420AA6250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3" creationId="{95D03D99-20AD-46DD-89A8-290EBB8A420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4" creationId="{62985F8E-FDC3-4D6B-8F8B-54E1262E82D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5" creationId="{0533558E-F3EC-4354-816C-D7B4B5C04C1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6" creationId="{FA1CD701-525A-49BB-ADF8-AF0C207CB32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7" creationId="{A2CB271B-1449-43F5-B8E3-0F58716B5F8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8" creationId="{985B61D8-EDD6-4590-97C4-6ECBAB7DDA6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69" creationId="{943244AF-8486-4601-864F-2F9F0CE7ABF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0" creationId="{46D097AF-EB5A-4DA7-9F5E-E57E9CA27A5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1" creationId="{217A8621-5676-48E5-9981-A250F712816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2" creationId="{83A650D1-188F-41C9-A8F8-17E9712DAC4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3" creationId="{F1854BCE-1B07-463D-8376-33E8D1BE1EC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4" creationId="{8F7D3F1E-0B4B-4D3E-9D61-F0F1CD60658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5" creationId="{6EC85DCA-0786-4782-B03F-9F9DD569A00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6" creationId="{FA5673BD-FE10-43FA-9CC9-28A028DCCDB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7" creationId="{DB34ABF8-F4EE-43EE-BA1D-7816461C2E1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8" creationId="{4CFBF60A-B747-4E27-B58C-AD43C036E7A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79" creationId="{C1FBD132-C0A3-448D-B3DC-09AE82C28D5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0" creationId="{62B2224F-F11B-4FEA-9795-4DC4F87F380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1" creationId="{26094008-3702-417C-AA4F-009D5A2A7C8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2" creationId="{02D235C4-6131-4453-9EEF-7D7F9FD479D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3" creationId="{0765352C-6B67-44F7-91BE-3139E8E5FD7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4" creationId="{E09283EC-9A31-40FC-AD1A-6C7540BA2DD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5" creationId="{C059970A-ADDD-4E24-A9B3-4DB22608354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6" creationId="{784A1492-BC87-4F0F-AA8B-4D82C856D20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7" creationId="{90BFA074-9757-4544-894B-CA9EAA9B809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8" creationId="{370C5452-D8F1-41FD-B73B-D4949380E1D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89" creationId="{D43CD29E-28C1-4D0D-97CD-A31E88B9EB5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0" creationId="{BC8FAE35-BBD8-458D-ABE3-C9463FA96A2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1" creationId="{BADF3917-1A42-4ED6-9F08-FE5BE33D195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2" creationId="{3F2F8A42-4DBC-43F1-B6EC-68969491641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3" creationId="{8324D511-D68B-425F-8D8B-F5CD4035B82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4" creationId="{FC1EA77F-4C6D-43DE-8A9C-9C2DECCF05E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5" creationId="{ED12674D-6EA6-4363-AAE8-424975A6A46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6" creationId="{881ED644-50CD-4C21-B181-796B3A76A54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7" creationId="{2A15AAB4-F466-4164-A9BF-BDC81AB8B9D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8" creationId="{F1D01187-2F07-40FB-A55F-7144A2E00D5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299" creationId="{C723C79F-3407-49AA-9BAD-540E5FF0514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0" creationId="{B557F940-1D71-4561-9B65-4EC67523B74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1" creationId="{9F893374-2D1D-44B6-A76B-44BB9810DC7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2" creationId="{16BC1CC3-E283-4B37-ADCB-C25616A8D62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3" creationId="{C349C5BA-406D-4265-9C88-E3EDD905F50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4" creationId="{0E274418-AFB5-4E1A-9A02-8E9353AFFB5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5" creationId="{DBB8A72A-6E8A-471B-B4EB-3A901F4EB33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6" creationId="{132A8C54-8D6D-47E2-86C0-A6626DE88BF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7" creationId="{B004BB34-498C-4376-AC62-1DEFBA96E09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8" creationId="{41846843-0A9A-4773-8389-FFBF4751747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09" creationId="{79AE5116-3F78-4622-8BD6-0EC8E6F58F4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0" creationId="{B5635363-5D0D-44DF-8B18-271E7B3352E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1" creationId="{73C17AD1-35C1-47ED-91DD-87ED2D8DA0F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2" creationId="{F5A5CE51-8C96-44CE-955F-4BC1CEE2F7C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3" creationId="{D0340B2D-C0BA-482E-A760-37C292928B1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4" creationId="{AC9B3B46-4E57-4699-A21C-F0581F4DADF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5" creationId="{5D8F667C-CBB1-49F0-8449-F12AB23AC46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6" creationId="{B68DFE9E-B50A-4168-84B9-68B65CE9FA8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7" creationId="{BC714C36-9C53-4ACF-A7B6-B055184A958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8" creationId="{CE253CB7-3E1E-4D21-9A05-64B92672D7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19" creationId="{1CEF9896-220C-4781-9DF3-FFB1243151E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0" creationId="{B26BE94B-5AC5-4468-A51A-6F95A27DBCF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1" creationId="{DCC6974A-EAAA-4204-88CC-CEA6093249E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2" creationId="{341246FF-11F9-48B3-89CE-06D48A78656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3" creationId="{E2E6B197-CF3E-4313-BA68-B46364081AA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4" creationId="{0A50AAE9-8CB4-4017-9054-5DE108B58E5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5" creationId="{009A8F4A-12C2-4959-8536-A3AC7B219A4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6" creationId="{F1508B6A-1F9D-43DE-BDB9-A86D68BAED9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7" creationId="{F74A718F-5741-4ED8-8BD1-ABBC7B5545F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8" creationId="{E7FFC2F5-52C7-4F67-A638-5AD3CFA1C99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29" creationId="{27BFB12A-D4C5-4ED4-BC97-DC0DE159008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0" creationId="{9353941A-E0D3-46F7-8933-BC444AB6A65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1" creationId="{6072A3FC-A0E9-4675-A566-E79A385FFAD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2" creationId="{98C6B68F-2E2D-45CC-95C4-6361114FF94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3" creationId="{7D52E216-D8D3-489B-84C6-435DF1309BF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4" creationId="{756DC8AE-6757-4DCE-B46A-CBCDB048930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5" creationId="{C3BBFD47-D3A3-46E3-8C7D-F9B01E431F5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6" creationId="{2ED4F404-B32D-4F7D-8E11-01F38C7BDC3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7" creationId="{E61CED0A-17CF-4B48-A136-E77313FB1A4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8" creationId="{8B187AA2-0183-40DB-AA39-33AC2BC93DD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39" creationId="{9966FA35-E78F-43E2-8C3D-94778B81E84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0" creationId="{F0CA0AFE-A413-4BD3-8327-148980ACAF6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1" creationId="{6576BB32-EDE0-4A41-8538-318BEE56417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2" creationId="{8983D5D1-02B8-485A-94C4-179DD0FBFD2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3" creationId="{07A4D71B-5875-4435-BF0A-6D12E3CC3A0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4" creationId="{D5B26A79-021F-42D4-8FB9-1C843791ED2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5" creationId="{3D4C9484-F6DD-462C-82C1-8300FE45888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6" creationId="{D21AC1E9-2867-494E-9F9B-A70ED53444B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7" creationId="{9441A4BD-8DF0-4C8A-8D8B-38F1EAFC6FA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8" creationId="{E4330C97-D64A-438A-AA95-6A5E8B2D14D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49" creationId="{5C9042EA-964D-4CFD-89BD-7A955BDCAB9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0" creationId="{43112939-C52E-4D87-B676-2CB524CD540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1" creationId="{B2765843-F574-402E-B1DA-1E377309565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2" creationId="{0F2EB38F-5BF6-4DEE-9E88-A143518B2B3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3" creationId="{134EC8B7-1913-4AC8-8227-CEF4C0B869D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4" creationId="{A34D9E75-8C56-42BF-937D-4E80B96673B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5" creationId="{7709AD21-5316-4BDA-8E95-059CA180D42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6" creationId="{911C6E33-5DCE-48D8-9A58-B78AD6C7AA3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7" creationId="{5B456DEC-45B9-444E-A1F4-CB7E6DBC3D8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8" creationId="{C0DBDB99-5670-49A8-A769-8FEE9295290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59" creationId="{35A374FF-955B-497E-88D8-A2DC67045E7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0" creationId="{7596F865-6270-41B8-8607-EDB4D11DE0A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1" creationId="{5CB6E870-4AA2-4DB3-9025-F8BB8CB9CA9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2" creationId="{B16DF9E2-31D1-47D2-998D-01A5B5EAB18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3" creationId="{2C46CDDB-9415-4376-A545-0DA8CAFA7E2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4" creationId="{0A9079AA-3911-4665-BFB8-AF42C9FA619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5" creationId="{AB129B25-D8AC-4EE6-BE58-C24A7E2CDAC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6" creationId="{B8BA8B25-81C2-480F-B694-C9692394A9F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7" creationId="{1D63FCAE-54B5-414C-BE4F-75BCC064893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8" creationId="{2DEFD767-B4D6-4ABE-A496-91C77092E94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69" creationId="{717DC625-6730-4CA2-B777-7E0FDED83CC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0" creationId="{57B1C29C-BE6D-43CB-A64F-A8ED6AEA1AE7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1" creationId="{5E5240CA-648F-4035-817C-D1E31A1CA57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2" creationId="{582F4F17-8E1D-43E0-ADA0-BE5F5C6C8C2A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3" creationId="{349D7165-3122-40B3-85DE-09C85FB5B8E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4" creationId="{54BA3997-1D59-4823-BF96-E3F8E35052C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5" creationId="{4977EC17-7455-48F3-851B-E748D5C35BD2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6" creationId="{5634BDB5-5749-411B-A4C2-EC7E83865CB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7" creationId="{6C24DFEF-88E9-4D5C-86BF-465DB37F0915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8" creationId="{1328CACE-C539-4633-BD05-30A8E31EA3C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79" creationId="{5DB6117C-E1CC-4D83-A919-009236870F0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0" creationId="{343A40A2-867C-4272-8F39-08413F063A7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1" creationId="{DABDEB56-E355-4C0C-906B-089446CD6CC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2" creationId="{9D339A4B-189C-47FC-B6BF-16C3F7193A8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3" creationId="{A13CB60E-603B-44CD-84C3-BD2CB1E0094D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4" creationId="{0DA1C4CD-BEA8-4E67-802D-8666398960E0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5" creationId="{F9EEDE19-20CF-4FD1-831F-4087C269569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6" creationId="{BE8CA0CD-122A-49FC-956D-681B17A1AC1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7" creationId="{AB7AC5F8-406D-45C7-864A-568D506B3F6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8" creationId="{683C105F-02DB-4136-94BD-E8402EBBB5E8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89" creationId="{D528FB6E-03A7-42C0-A333-11EEE06360F3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0" creationId="{9F6BD256-E1CE-4C95-8CD2-DC918400AD94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1" creationId="{E347C36A-B0B8-4761-B6B1-344753E42326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4" creationId="{37EA2C93-EBFC-42A5-B2C4-9DDAA50B71A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5" creationId="{6178037A-6F0E-419A-A725-859E25AE8729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6" creationId="{3D4B42B8-25CC-4D08-8381-2307C16B10D1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7" creationId="{58F62107-A629-4C74-A859-978A85D62C4C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8" creationId="{6F843811-610F-4438-9463-FC6F8761B92B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399" creationId="{D51441F3-3EF9-4C3F-AEA3-35EE0425E51F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00" creationId="{C5BB7731-BBE8-43D9-8FCF-0FF1E2DCB4DA}"/>
          </ac:spMkLst>
        </pc:spChg>
        <pc:spChg chg="add 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01" creationId="{CA8CF9D7-6B2B-4B7D-A453-E5565E34E18E}"/>
          </ac:spMkLst>
        </pc:spChg>
        <pc:spChg chg="mod">
          <ac:chgData name="Christian Morales LL." userId="acd2dd22fbae4b69" providerId="LiveId" clId="{DB99C404-EC06-457C-BB16-AD0136894115}" dt="2021-06-30T06:18:57.250" v="87"/>
          <ac:spMkLst>
            <pc:docMk/>
            <pc:sldMk cId="3737965249" sldId="632"/>
            <ac:spMk id="404" creationId="{BC2CCCAB-26D5-44FC-AEB8-16A2842EC7A8}"/>
          </ac:spMkLst>
        </pc:spChg>
        <pc:grpChg chg="add mod">
          <ac:chgData name="Christian Morales LL." userId="acd2dd22fbae4b69" providerId="LiveId" clId="{DB99C404-EC06-457C-BB16-AD0136894115}" dt="2021-06-30T06:18:57.250" v="87"/>
          <ac:grpSpMkLst>
            <pc:docMk/>
            <pc:sldMk cId="3737965249" sldId="632"/>
            <ac:grpSpMk id="5" creationId="{B30D5E96-1E54-4DBD-8A9C-1DD1BCF46673}"/>
          </ac:grpSpMkLst>
        </pc:grpChg>
        <pc:grpChg chg="mod">
          <ac:chgData name="Christian Morales LL." userId="acd2dd22fbae4b69" providerId="LiveId" clId="{DB99C404-EC06-457C-BB16-AD0136894115}" dt="2021-06-30T06:18:57.250" v="87"/>
          <ac:grpSpMkLst>
            <pc:docMk/>
            <pc:sldMk cId="3737965249" sldId="632"/>
            <ac:grpSpMk id="6" creationId="{01B0668B-DED6-4EB6-9CFC-38B77E8DAB28}"/>
          </ac:grpSpMkLst>
        </pc:grpChg>
        <pc:grpChg chg="mod">
          <ac:chgData name="Christian Morales LL." userId="acd2dd22fbae4b69" providerId="LiveId" clId="{DB99C404-EC06-457C-BB16-AD0136894115}" dt="2021-06-30T06:18:57.250" v="87"/>
          <ac:grpSpMkLst>
            <pc:docMk/>
            <pc:sldMk cId="3737965249" sldId="632"/>
            <ac:grpSpMk id="8" creationId="{74804A50-1852-4EF1-9409-85B8080638E4}"/>
          </ac:grpSpMkLst>
        </pc:grpChg>
        <pc:grpChg chg="add mod">
          <ac:chgData name="Christian Morales LL." userId="acd2dd22fbae4b69" providerId="LiveId" clId="{DB99C404-EC06-457C-BB16-AD0136894115}" dt="2021-06-30T06:18:57.250" v="87"/>
          <ac:grpSpMkLst>
            <pc:docMk/>
            <pc:sldMk cId="3737965249" sldId="632"/>
            <ac:grpSpMk id="402" creationId="{25F4D2C0-1A6D-45C1-AAF9-1D715103C447}"/>
          </ac:grpSpMkLst>
        </pc:grpChg>
        <pc:picChg chg="mod">
          <ac:chgData name="Christian Morales LL." userId="acd2dd22fbae4b69" providerId="LiveId" clId="{DB99C404-EC06-457C-BB16-AD0136894115}" dt="2021-06-30T06:18:57.250" v="87"/>
          <ac:picMkLst>
            <pc:docMk/>
            <pc:sldMk cId="3737965249" sldId="632"/>
            <ac:picMk id="7" creationId="{12E3DA63-CF3B-448D-B5BF-3D856AE48B66}"/>
          </ac:picMkLst>
        </pc:picChg>
        <pc:picChg chg="mod">
          <ac:chgData name="Christian Morales LL." userId="acd2dd22fbae4b69" providerId="LiveId" clId="{DB99C404-EC06-457C-BB16-AD0136894115}" dt="2021-06-30T06:18:57.250" v="87"/>
          <ac:picMkLst>
            <pc:docMk/>
            <pc:sldMk cId="3737965249" sldId="632"/>
            <ac:picMk id="41" creationId="{ED86A711-24AC-426D-8DC1-EBD0EEFDA4FE}"/>
          </ac:picMkLst>
        </pc:picChg>
        <pc:picChg chg="mod">
          <ac:chgData name="Christian Morales LL." userId="acd2dd22fbae4b69" providerId="LiveId" clId="{DB99C404-EC06-457C-BB16-AD0136894115}" dt="2021-06-30T06:18:57.250" v="87"/>
          <ac:picMkLst>
            <pc:docMk/>
            <pc:sldMk cId="3737965249" sldId="632"/>
            <ac:picMk id="392" creationId="{7E648401-3F34-4116-9FF5-623E02915164}"/>
          </ac:picMkLst>
        </pc:picChg>
        <pc:picChg chg="mod">
          <ac:chgData name="Christian Morales LL." userId="acd2dd22fbae4b69" providerId="LiveId" clId="{DB99C404-EC06-457C-BB16-AD0136894115}" dt="2021-06-30T06:18:57.250" v="87"/>
          <ac:picMkLst>
            <pc:docMk/>
            <pc:sldMk cId="3737965249" sldId="632"/>
            <ac:picMk id="393" creationId="{7DD7EAF5-C9D7-4994-A976-5060898FEE62}"/>
          </ac:picMkLst>
        </pc:picChg>
        <pc:picChg chg="mod">
          <ac:chgData name="Christian Morales LL." userId="acd2dd22fbae4b69" providerId="LiveId" clId="{DB99C404-EC06-457C-BB16-AD0136894115}" dt="2021-06-30T06:18:57.250" v="87"/>
          <ac:picMkLst>
            <pc:docMk/>
            <pc:sldMk cId="3737965249" sldId="632"/>
            <ac:picMk id="403" creationId="{4193AF07-3027-46B9-9D52-5B5AFBDB298A}"/>
          </ac:picMkLst>
        </pc:picChg>
      </pc:sldChg>
      <pc:sldChg chg="addSp modSp new mod">
        <pc:chgData name="Christian Morales LL." userId="acd2dd22fbae4b69" providerId="LiveId" clId="{DB99C404-EC06-457C-BB16-AD0136894115}" dt="2021-06-30T06:28:50.390" v="245"/>
        <pc:sldMkLst>
          <pc:docMk/>
          <pc:sldMk cId="292339041" sldId="633"/>
        </pc:sldMkLst>
        <pc:spChg chg="mod">
          <ac:chgData name="Christian Morales LL." userId="acd2dd22fbae4b69" providerId="LiveId" clId="{DB99C404-EC06-457C-BB16-AD0136894115}" dt="2021-06-30T06:19:34.540" v="92" actId="27636"/>
          <ac:spMkLst>
            <pc:docMk/>
            <pc:sldMk cId="292339041" sldId="633"/>
            <ac:spMk id="2" creationId="{E6234D21-26A9-47A0-AB42-06F655164939}"/>
          </ac:spMkLst>
        </pc:spChg>
        <pc:spChg chg="mod">
          <ac:chgData name="Christian Morales LL." userId="acd2dd22fbae4b69" providerId="LiveId" clId="{DB99C404-EC06-457C-BB16-AD0136894115}" dt="2021-06-30T06:28:50.390" v="245"/>
          <ac:spMkLst>
            <pc:docMk/>
            <pc:sldMk cId="292339041" sldId="633"/>
            <ac:spMk id="3" creationId="{4FAA580E-8F37-4EBC-88AF-8942EFA45531}"/>
          </ac:spMkLst>
        </pc:spChg>
        <pc:spChg chg="add mod">
          <ac:chgData name="Christian Morales LL." userId="acd2dd22fbae4b69" providerId="LiveId" clId="{DB99C404-EC06-457C-BB16-AD0136894115}" dt="2021-06-30T06:19:42.253" v="93"/>
          <ac:spMkLst>
            <pc:docMk/>
            <pc:sldMk cId="292339041" sldId="633"/>
            <ac:spMk id="4" creationId="{C75EC95F-87D0-4F6B-9975-39567C02C883}"/>
          </ac:spMkLst>
        </pc:spChg>
        <pc:spChg chg="add mod">
          <ac:chgData name="Christian Morales LL." userId="acd2dd22fbae4b69" providerId="LiveId" clId="{DB99C404-EC06-457C-BB16-AD0136894115}" dt="2021-06-30T06:19:42.253" v="93"/>
          <ac:spMkLst>
            <pc:docMk/>
            <pc:sldMk cId="292339041" sldId="633"/>
            <ac:spMk id="5" creationId="{866DC8C9-A6A0-4045-83BE-AE0A6A89D68F}"/>
          </ac:spMkLst>
        </pc:spChg>
        <pc:picChg chg="add mod">
          <ac:chgData name="Christian Morales LL." userId="acd2dd22fbae4b69" providerId="LiveId" clId="{DB99C404-EC06-457C-BB16-AD0136894115}" dt="2021-06-30T06:19:42.253" v="93"/>
          <ac:picMkLst>
            <pc:docMk/>
            <pc:sldMk cId="292339041" sldId="633"/>
            <ac:picMk id="6" creationId="{5403501B-2B40-4BBC-86FD-D6282BDDF408}"/>
          </ac:picMkLst>
        </pc:picChg>
      </pc:sldChg>
      <pc:sldChg chg="addSp modSp new mod">
        <pc:chgData name="Christian Morales LL." userId="acd2dd22fbae4b69" providerId="LiveId" clId="{DB99C404-EC06-457C-BB16-AD0136894115}" dt="2021-07-02T04:16:38.557" v="355" actId="27636"/>
        <pc:sldMkLst>
          <pc:docMk/>
          <pc:sldMk cId="75436207" sldId="634"/>
        </pc:sldMkLst>
        <pc:spChg chg="mod">
          <ac:chgData name="Christian Morales LL." userId="acd2dd22fbae4b69" providerId="LiveId" clId="{DB99C404-EC06-457C-BB16-AD0136894115}" dt="2021-07-02T04:16:38.557" v="355" actId="27636"/>
          <ac:spMkLst>
            <pc:docMk/>
            <pc:sldMk cId="75436207" sldId="634"/>
            <ac:spMk id="2" creationId="{E5EA1F9A-E470-43F1-9E6A-22E0BA173D61}"/>
          </ac:spMkLst>
        </pc:spChg>
        <pc:spChg chg="mod">
          <ac:chgData name="Christian Morales LL." userId="acd2dd22fbae4b69" providerId="LiveId" clId="{DB99C404-EC06-457C-BB16-AD0136894115}" dt="2021-06-30T06:28:47.734" v="244"/>
          <ac:spMkLst>
            <pc:docMk/>
            <pc:sldMk cId="75436207" sldId="634"/>
            <ac:spMk id="3" creationId="{DF772D99-767F-4505-BA37-31A70E4EB7B4}"/>
          </ac:spMkLst>
        </pc:spChg>
        <pc:spChg chg="add mod">
          <ac:chgData name="Christian Morales LL." userId="acd2dd22fbae4b69" providerId="LiveId" clId="{DB99C404-EC06-457C-BB16-AD0136894115}" dt="2021-06-30T06:20:01.758" v="97" actId="27636"/>
          <ac:spMkLst>
            <pc:docMk/>
            <pc:sldMk cId="75436207" sldId="634"/>
            <ac:spMk id="4" creationId="{CC843E20-A092-4AA1-B61E-B94A30BFBB2B}"/>
          </ac:spMkLst>
        </pc:spChg>
        <pc:picChg chg="add mod">
          <ac:chgData name="Christian Morales LL." userId="acd2dd22fbae4b69" providerId="LiveId" clId="{DB99C404-EC06-457C-BB16-AD0136894115}" dt="2021-06-30T06:20:01.758" v="97" actId="27636"/>
          <ac:picMkLst>
            <pc:docMk/>
            <pc:sldMk cId="75436207" sldId="634"/>
            <ac:picMk id="5" creationId="{19DF6254-0392-47CD-8C54-27C7276BA254}"/>
          </ac:picMkLst>
        </pc:picChg>
      </pc:sldChg>
      <pc:sldChg chg="addSp modSp new mod">
        <pc:chgData name="Christian Morales LL." userId="acd2dd22fbae4b69" providerId="LiveId" clId="{DB99C404-EC06-457C-BB16-AD0136894115}" dt="2021-06-30T06:28:44.835" v="243"/>
        <pc:sldMkLst>
          <pc:docMk/>
          <pc:sldMk cId="3970939085" sldId="635"/>
        </pc:sldMkLst>
        <pc:spChg chg="mod">
          <ac:chgData name="Christian Morales LL." userId="acd2dd22fbae4b69" providerId="LiveId" clId="{DB99C404-EC06-457C-BB16-AD0136894115}" dt="2021-06-30T06:20:13.136" v="102" actId="27636"/>
          <ac:spMkLst>
            <pc:docMk/>
            <pc:sldMk cId="3970939085" sldId="635"/>
            <ac:spMk id="2" creationId="{ACC4CA3D-6894-4237-A027-C6D81968119F}"/>
          </ac:spMkLst>
        </pc:spChg>
        <pc:spChg chg="mod">
          <ac:chgData name="Christian Morales LL." userId="acd2dd22fbae4b69" providerId="LiveId" clId="{DB99C404-EC06-457C-BB16-AD0136894115}" dt="2021-06-30T06:28:44.835" v="243"/>
          <ac:spMkLst>
            <pc:docMk/>
            <pc:sldMk cId="3970939085" sldId="635"/>
            <ac:spMk id="3" creationId="{F0A5A7BE-B362-44AF-A6BE-68CAF865CEC4}"/>
          </ac:spMkLst>
        </pc:spChg>
        <pc:picChg chg="add mod">
          <ac:chgData name="Christian Morales LL." userId="acd2dd22fbae4b69" providerId="LiveId" clId="{DB99C404-EC06-457C-BB16-AD0136894115}" dt="2021-06-30T06:20:21.524" v="103"/>
          <ac:picMkLst>
            <pc:docMk/>
            <pc:sldMk cId="3970939085" sldId="635"/>
            <ac:picMk id="4" creationId="{6729B19C-948B-4B98-9916-2F26AA5D067F}"/>
          </ac:picMkLst>
        </pc:picChg>
      </pc:sldChg>
      <pc:sldChg chg="addSp modSp new mod">
        <pc:chgData name="Christian Morales LL." userId="acd2dd22fbae4b69" providerId="LiveId" clId="{DB99C404-EC06-457C-BB16-AD0136894115}" dt="2021-07-02T04:16:46.741" v="357" actId="27636"/>
        <pc:sldMkLst>
          <pc:docMk/>
          <pc:sldMk cId="1315541457" sldId="636"/>
        </pc:sldMkLst>
        <pc:spChg chg="mod">
          <ac:chgData name="Christian Morales LL." userId="acd2dd22fbae4b69" providerId="LiveId" clId="{DB99C404-EC06-457C-BB16-AD0136894115}" dt="2021-07-02T04:16:46.741" v="357" actId="27636"/>
          <ac:spMkLst>
            <pc:docMk/>
            <pc:sldMk cId="1315541457" sldId="636"/>
            <ac:spMk id="2" creationId="{A06E65C1-FBC6-4C56-B436-8A23714C649A}"/>
          </ac:spMkLst>
        </pc:spChg>
        <pc:spChg chg="mod">
          <ac:chgData name="Christian Morales LL." userId="acd2dd22fbae4b69" providerId="LiveId" clId="{DB99C404-EC06-457C-BB16-AD0136894115}" dt="2021-06-30T06:28:41.251" v="242"/>
          <ac:spMkLst>
            <pc:docMk/>
            <pc:sldMk cId="1315541457" sldId="636"/>
            <ac:spMk id="3" creationId="{BB1ED968-F027-4090-B366-3099A37EE77D}"/>
          </ac:spMkLst>
        </pc:spChg>
        <pc:spChg chg="add mod">
          <ac:chgData name="Christian Morales LL." userId="acd2dd22fbae4b69" providerId="LiveId" clId="{DB99C404-EC06-457C-BB16-AD0136894115}" dt="2021-06-30T06:20:52.010" v="109"/>
          <ac:spMkLst>
            <pc:docMk/>
            <pc:sldMk cId="1315541457" sldId="636"/>
            <ac:spMk id="4" creationId="{F810321C-2287-48E4-B52A-71C0D8227F6B}"/>
          </ac:spMkLst>
        </pc:spChg>
        <pc:spChg chg="add mod">
          <ac:chgData name="Christian Morales LL." userId="acd2dd22fbae4b69" providerId="LiveId" clId="{DB99C404-EC06-457C-BB16-AD0136894115}" dt="2021-06-30T06:20:52.010" v="109"/>
          <ac:spMkLst>
            <pc:docMk/>
            <pc:sldMk cId="1315541457" sldId="636"/>
            <ac:spMk id="6" creationId="{39EE122F-F966-47EA-9B51-1EA5AAB161B2}"/>
          </ac:spMkLst>
        </pc:spChg>
        <pc:picChg chg="add mod">
          <ac:chgData name="Christian Morales LL." userId="acd2dd22fbae4b69" providerId="LiveId" clId="{DB99C404-EC06-457C-BB16-AD0136894115}" dt="2021-06-30T06:20:52.010" v="109"/>
          <ac:picMkLst>
            <pc:docMk/>
            <pc:sldMk cId="1315541457" sldId="636"/>
            <ac:picMk id="5" creationId="{C12CFBC0-3F30-4B93-985D-9390BB4D4BD9}"/>
          </ac:picMkLst>
        </pc:picChg>
      </pc:sldChg>
      <pc:sldChg chg="addSp delSp modSp new mod">
        <pc:chgData name="Christian Morales LL." userId="acd2dd22fbae4b69" providerId="LiveId" clId="{DB99C404-EC06-457C-BB16-AD0136894115}" dt="2021-07-02T04:16:51.882" v="358" actId="20577"/>
        <pc:sldMkLst>
          <pc:docMk/>
          <pc:sldMk cId="2757589047" sldId="637"/>
        </pc:sldMkLst>
        <pc:spChg chg="mod">
          <ac:chgData name="Christian Morales LL." userId="acd2dd22fbae4b69" providerId="LiveId" clId="{DB99C404-EC06-457C-BB16-AD0136894115}" dt="2021-07-02T04:16:51.882" v="358" actId="20577"/>
          <ac:spMkLst>
            <pc:docMk/>
            <pc:sldMk cId="2757589047" sldId="637"/>
            <ac:spMk id="2" creationId="{E51CF199-8BD1-4288-AB62-CC97E4300D20}"/>
          </ac:spMkLst>
        </pc:spChg>
        <pc:spChg chg="mod">
          <ac:chgData name="Christian Morales LL." userId="acd2dd22fbae4b69" providerId="LiveId" clId="{DB99C404-EC06-457C-BB16-AD0136894115}" dt="2021-06-30T06:28:38.994" v="241"/>
          <ac:spMkLst>
            <pc:docMk/>
            <pc:sldMk cId="2757589047" sldId="637"/>
            <ac:spMk id="3" creationId="{53544037-5188-4F51-851C-F623B95BDE32}"/>
          </ac:spMkLst>
        </pc:spChg>
        <pc:spChg chg="add del mod">
          <ac:chgData name="Christian Morales LL." userId="acd2dd22fbae4b69" providerId="LiveId" clId="{DB99C404-EC06-457C-BB16-AD0136894115}" dt="2021-06-30T06:21:12.221" v="113"/>
          <ac:spMkLst>
            <pc:docMk/>
            <pc:sldMk cId="2757589047" sldId="637"/>
            <ac:spMk id="4" creationId="{2247E5F9-DB09-4E1E-950E-E159EB20C90F}"/>
          </ac:spMkLst>
        </pc:spChg>
        <pc:spChg chg="add mod">
          <ac:chgData name="Christian Morales LL." userId="acd2dd22fbae4b69" providerId="LiveId" clId="{DB99C404-EC06-457C-BB16-AD0136894115}" dt="2021-06-30T06:21:30.406" v="114"/>
          <ac:spMkLst>
            <pc:docMk/>
            <pc:sldMk cId="2757589047" sldId="637"/>
            <ac:spMk id="5" creationId="{EE20B0D0-85DE-47E0-8644-4FBA07D28615}"/>
          </ac:spMkLst>
        </pc:spChg>
      </pc:sldChg>
      <pc:sldChg chg="addSp modSp new mod">
        <pc:chgData name="Christian Morales LL." userId="acd2dd22fbae4b69" providerId="LiveId" clId="{DB99C404-EC06-457C-BB16-AD0136894115}" dt="2021-07-02T04:16:56.726" v="360" actId="27636"/>
        <pc:sldMkLst>
          <pc:docMk/>
          <pc:sldMk cId="4256373139" sldId="638"/>
        </pc:sldMkLst>
        <pc:spChg chg="mod">
          <ac:chgData name="Christian Morales LL." userId="acd2dd22fbae4b69" providerId="LiveId" clId="{DB99C404-EC06-457C-BB16-AD0136894115}" dt="2021-07-02T04:16:56.726" v="360" actId="27636"/>
          <ac:spMkLst>
            <pc:docMk/>
            <pc:sldMk cId="4256373139" sldId="638"/>
            <ac:spMk id="2" creationId="{DAE8CE22-D57A-46DB-8E18-BF90756AAC20}"/>
          </ac:spMkLst>
        </pc:spChg>
        <pc:spChg chg="mod">
          <ac:chgData name="Christian Morales LL." userId="acd2dd22fbae4b69" providerId="LiveId" clId="{DB99C404-EC06-457C-BB16-AD0136894115}" dt="2021-06-30T06:28:37.136" v="240"/>
          <ac:spMkLst>
            <pc:docMk/>
            <pc:sldMk cId="4256373139" sldId="638"/>
            <ac:spMk id="3" creationId="{96D101D9-F1DD-46AF-8E72-21F05622FBD3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5" creationId="{3EB511C5-8CA7-4188-9150-1E3FC1168886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6" creationId="{CBEACE82-A130-4D2C-B71A-3B5B87C27B5C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8" creationId="{60956CF1-52B5-4196-9C70-02592EEF89C1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0" creationId="{ADA2EE14-BB4A-4D35-8F0E-C7E122F2577D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2" creationId="{0A194261-02F6-40F9-B3F5-511067933013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3" creationId="{296546B1-2BB5-40D3-B63F-2225CB1412DC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4" creationId="{10C4442D-220D-40EA-8281-DD0E59937DC8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5" creationId="{CCB70B84-E529-4138-B10C-5404E5DCC4EA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6" creationId="{C7A3C90E-9A19-4F9E-873A-E7554003156E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18" creationId="{C6C9E521-EF0C-40B4-829F-A3DBEB43E0C4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20" creationId="{DB2CA5B5-A014-483B-9092-DF6B7F31D985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23" creationId="{BCF652EB-3B46-43AB-BDEE-BBEDFAF69D2C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27" creationId="{49AF338C-CB15-4725-9E14-773FAA94281C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29" creationId="{7CB4112D-0B25-4863-BB66-C509C7B2C024}"/>
          </ac:spMkLst>
        </pc:spChg>
        <pc:spChg chg="add mod">
          <ac:chgData name="Christian Morales LL." userId="acd2dd22fbae4b69" providerId="LiveId" clId="{DB99C404-EC06-457C-BB16-AD0136894115}" dt="2021-06-30T06:21:54.714" v="117"/>
          <ac:spMkLst>
            <pc:docMk/>
            <pc:sldMk cId="4256373139" sldId="638"/>
            <ac:spMk id="31" creationId="{D5B884FF-B48A-4E7A-BC7F-24C06AE0DA25}"/>
          </ac:spMkLst>
        </pc:sp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4" creationId="{667096ED-C85A-4ACD-9E15-7283DF932B6E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7" creationId="{9A10EE57-6088-4B30-AA15-E20D6B9DD915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9" creationId="{35414F3E-2529-40FA-A322-6003BADA3151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11" creationId="{3BF5EBA5-0CC5-4C5E-A54A-18D499D61682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17" creationId="{423966BC-B611-4319-9277-7BDC9DF47BD6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19" creationId="{EFFFB372-543B-4CC1-96F1-CC4B5CAAFBEE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1" creationId="{BAEE3FB1-2124-4EA2-86C0-BEDCFCCFC177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2" creationId="{C7D12254-58EF-4922-ACD2-1AE53E7F5E67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4" creationId="{9C671425-85E2-4CD9-8AE8-1AFC333ED932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5" creationId="{56331F74-ACF3-4B42-B634-04088B144335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6" creationId="{EC81A1FA-1792-4E41-A3AE-01BE4C15693E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28" creationId="{C6214E8C-10B0-4768-9636-F63A7F8DA4B5}"/>
          </ac:picMkLst>
        </pc:picChg>
        <pc:picChg chg="add mod">
          <ac:chgData name="Christian Morales LL." userId="acd2dd22fbae4b69" providerId="LiveId" clId="{DB99C404-EC06-457C-BB16-AD0136894115}" dt="2021-06-30T06:21:54.714" v="117"/>
          <ac:picMkLst>
            <pc:docMk/>
            <pc:sldMk cId="4256373139" sldId="638"/>
            <ac:picMk id="30" creationId="{C11D6338-5A9C-4F59-9C8D-63AF28ED8666}"/>
          </ac:picMkLst>
        </pc:picChg>
        <pc:cxnChg chg="add mod">
          <ac:chgData name="Christian Morales LL." userId="acd2dd22fbae4b69" providerId="LiveId" clId="{DB99C404-EC06-457C-BB16-AD0136894115}" dt="2021-06-30T06:21:54.714" v="117"/>
          <ac:cxnSpMkLst>
            <pc:docMk/>
            <pc:sldMk cId="4256373139" sldId="638"/>
            <ac:cxnSpMk id="32" creationId="{0B870635-6DD8-459A-AB1A-12007F75A4C3}"/>
          </ac:cxnSpMkLst>
        </pc:cxnChg>
        <pc:cxnChg chg="add mod">
          <ac:chgData name="Christian Morales LL." userId="acd2dd22fbae4b69" providerId="LiveId" clId="{DB99C404-EC06-457C-BB16-AD0136894115}" dt="2021-06-30T06:21:54.714" v="117"/>
          <ac:cxnSpMkLst>
            <pc:docMk/>
            <pc:sldMk cId="4256373139" sldId="638"/>
            <ac:cxnSpMk id="33" creationId="{5D1B97C4-BE38-4C05-A278-149ABB806DAF}"/>
          </ac:cxnSpMkLst>
        </pc:cxnChg>
        <pc:cxnChg chg="add mod">
          <ac:chgData name="Christian Morales LL." userId="acd2dd22fbae4b69" providerId="LiveId" clId="{DB99C404-EC06-457C-BB16-AD0136894115}" dt="2021-06-30T06:21:54.714" v="117"/>
          <ac:cxnSpMkLst>
            <pc:docMk/>
            <pc:sldMk cId="4256373139" sldId="638"/>
            <ac:cxnSpMk id="34" creationId="{F3795503-35C7-4029-8C84-1DEB2EA3D061}"/>
          </ac:cxnSpMkLst>
        </pc:cxnChg>
      </pc:sldChg>
      <pc:sldChg chg="addSp modSp new mod">
        <pc:chgData name="Christian Morales LL." userId="acd2dd22fbae4b69" providerId="LiveId" clId="{DB99C404-EC06-457C-BB16-AD0136894115}" dt="2021-07-02T04:17:02.041" v="362" actId="27636"/>
        <pc:sldMkLst>
          <pc:docMk/>
          <pc:sldMk cId="1047164257" sldId="639"/>
        </pc:sldMkLst>
        <pc:spChg chg="mod">
          <ac:chgData name="Christian Morales LL." userId="acd2dd22fbae4b69" providerId="LiveId" clId="{DB99C404-EC06-457C-BB16-AD0136894115}" dt="2021-07-02T04:17:02.041" v="362" actId="27636"/>
          <ac:spMkLst>
            <pc:docMk/>
            <pc:sldMk cId="1047164257" sldId="639"/>
            <ac:spMk id="2" creationId="{1CCF4955-AACE-4E5B-82DC-5B99E556A2F0}"/>
          </ac:spMkLst>
        </pc:spChg>
        <pc:spChg chg="mod">
          <ac:chgData name="Christian Morales LL." userId="acd2dd22fbae4b69" providerId="LiveId" clId="{DB99C404-EC06-457C-BB16-AD0136894115}" dt="2021-06-30T06:28:35.339" v="239"/>
          <ac:spMkLst>
            <pc:docMk/>
            <pc:sldMk cId="1047164257" sldId="639"/>
            <ac:spMk id="3" creationId="{C251CBC6-68A9-425F-BCCF-4F8EF89662BB}"/>
          </ac:spMkLst>
        </pc:spChg>
        <pc:spChg chg="add mod">
          <ac:chgData name="Christian Morales LL." userId="acd2dd22fbae4b69" providerId="LiveId" clId="{DB99C404-EC06-457C-BB16-AD0136894115}" dt="2021-06-30T06:22:14.960" v="120"/>
          <ac:spMkLst>
            <pc:docMk/>
            <pc:sldMk cId="1047164257" sldId="639"/>
            <ac:spMk id="4" creationId="{BD1270D4-ED3C-41B1-AC8A-A2F4456C703E}"/>
          </ac:spMkLst>
        </pc:spChg>
        <pc:picChg chg="add mod">
          <ac:chgData name="Christian Morales LL." userId="acd2dd22fbae4b69" providerId="LiveId" clId="{DB99C404-EC06-457C-BB16-AD0136894115}" dt="2021-06-30T06:22:14.960" v="120"/>
          <ac:picMkLst>
            <pc:docMk/>
            <pc:sldMk cId="1047164257" sldId="639"/>
            <ac:picMk id="5" creationId="{91EBEDE5-9B90-4FFF-936B-2E3F85460CD7}"/>
          </ac:picMkLst>
        </pc:picChg>
      </pc:sldChg>
      <pc:sldChg chg="addSp modSp new mod">
        <pc:chgData name="Christian Morales LL." userId="acd2dd22fbae4b69" providerId="LiveId" clId="{DB99C404-EC06-457C-BB16-AD0136894115}" dt="2021-07-02T04:17:05.214" v="364" actId="27636"/>
        <pc:sldMkLst>
          <pc:docMk/>
          <pc:sldMk cId="2331215399" sldId="640"/>
        </pc:sldMkLst>
        <pc:spChg chg="mod">
          <ac:chgData name="Christian Morales LL." userId="acd2dd22fbae4b69" providerId="LiveId" clId="{DB99C404-EC06-457C-BB16-AD0136894115}" dt="2021-07-02T04:17:05.214" v="364" actId="27636"/>
          <ac:spMkLst>
            <pc:docMk/>
            <pc:sldMk cId="2331215399" sldId="640"/>
            <ac:spMk id="2" creationId="{B030498D-321B-4025-9E88-40A17F11F5FF}"/>
          </ac:spMkLst>
        </pc:spChg>
        <pc:spChg chg="mod">
          <ac:chgData name="Christian Morales LL." userId="acd2dd22fbae4b69" providerId="LiveId" clId="{DB99C404-EC06-457C-BB16-AD0136894115}" dt="2021-06-30T06:28:33.336" v="238"/>
          <ac:spMkLst>
            <pc:docMk/>
            <pc:sldMk cId="2331215399" sldId="640"/>
            <ac:spMk id="3" creationId="{F6A11D57-23B0-41D3-A87E-67CC6DA71226}"/>
          </ac:spMkLst>
        </pc:spChg>
        <pc:spChg chg="add mod">
          <ac:chgData name="Christian Morales LL." userId="acd2dd22fbae4b69" providerId="LiveId" clId="{DB99C404-EC06-457C-BB16-AD0136894115}" dt="2021-06-30T06:22:33.123" v="122"/>
          <ac:spMkLst>
            <pc:docMk/>
            <pc:sldMk cId="2331215399" sldId="640"/>
            <ac:spMk id="4" creationId="{B233A483-41B4-4288-B82A-A8D1142B3237}"/>
          </ac:spMkLst>
        </pc:spChg>
        <pc:picChg chg="add mod">
          <ac:chgData name="Christian Morales LL." userId="acd2dd22fbae4b69" providerId="LiveId" clId="{DB99C404-EC06-457C-BB16-AD0136894115}" dt="2021-06-30T06:22:33.123" v="122"/>
          <ac:picMkLst>
            <pc:docMk/>
            <pc:sldMk cId="2331215399" sldId="640"/>
            <ac:picMk id="5" creationId="{1ABFCEAC-7D54-46D0-994D-8E0ADBF7F586}"/>
          </ac:picMkLst>
        </pc:picChg>
        <pc:picChg chg="add mod">
          <ac:chgData name="Christian Morales LL." userId="acd2dd22fbae4b69" providerId="LiveId" clId="{DB99C404-EC06-457C-BB16-AD0136894115}" dt="2021-06-30T06:22:33.123" v="122"/>
          <ac:picMkLst>
            <pc:docMk/>
            <pc:sldMk cId="2331215399" sldId="640"/>
            <ac:picMk id="6" creationId="{4CACD556-F3F6-4431-816B-7D4503132B23}"/>
          </ac:picMkLst>
        </pc:picChg>
        <pc:picChg chg="add mod">
          <ac:chgData name="Christian Morales LL." userId="acd2dd22fbae4b69" providerId="LiveId" clId="{DB99C404-EC06-457C-BB16-AD0136894115}" dt="2021-06-30T06:22:33.123" v="122"/>
          <ac:picMkLst>
            <pc:docMk/>
            <pc:sldMk cId="2331215399" sldId="640"/>
            <ac:picMk id="7" creationId="{84EC558B-B83F-4243-9AE2-C77FCEF0B33A}"/>
          </ac:picMkLst>
        </pc:picChg>
        <pc:picChg chg="add mod">
          <ac:chgData name="Christian Morales LL." userId="acd2dd22fbae4b69" providerId="LiveId" clId="{DB99C404-EC06-457C-BB16-AD0136894115}" dt="2021-06-30T06:22:33.123" v="122"/>
          <ac:picMkLst>
            <pc:docMk/>
            <pc:sldMk cId="2331215399" sldId="640"/>
            <ac:picMk id="8" creationId="{530E4226-E5B2-4BC5-A25A-A705B0DED686}"/>
          </ac:picMkLst>
        </pc:picChg>
      </pc:sldChg>
      <pc:sldChg chg="addSp modSp new mod">
        <pc:chgData name="Christian Morales LL." userId="acd2dd22fbae4b69" providerId="LiveId" clId="{DB99C404-EC06-457C-BB16-AD0136894115}" dt="2021-07-02T04:17:12.268" v="366" actId="27636"/>
        <pc:sldMkLst>
          <pc:docMk/>
          <pc:sldMk cId="799221411" sldId="641"/>
        </pc:sldMkLst>
        <pc:spChg chg="mod">
          <ac:chgData name="Christian Morales LL." userId="acd2dd22fbae4b69" providerId="LiveId" clId="{DB99C404-EC06-457C-BB16-AD0136894115}" dt="2021-07-02T04:17:12.268" v="366" actId="27636"/>
          <ac:spMkLst>
            <pc:docMk/>
            <pc:sldMk cId="799221411" sldId="641"/>
            <ac:spMk id="2" creationId="{0DD301EE-9DD4-4C54-9C57-3A37AED9F4B5}"/>
          </ac:spMkLst>
        </pc:spChg>
        <pc:spChg chg="mod">
          <ac:chgData name="Christian Morales LL." userId="acd2dd22fbae4b69" providerId="LiveId" clId="{DB99C404-EC06-457C-BB16-AD0136894115}" dt="2021-06-30T06:28:29.568" v="237"/>
          <ac:spMkLst>
            <pc:docMk/>
            <pc:sldMk cId="799221411" sldId="641"/>
            <ac:spMk id="3" creationId="{B704F000-A279-4B9E-A639-49156938E2C8}"/>
          </ac:spMkLst>
        </pc:spChg>
        <pc:picChg chg="add mod">
          <ac:chgData name="Christian Morales LL." userId="acd2dd22fbae4b69" providerId="LiveId" clId="{DB99C404-EC06-457C-BB16-AD0136894115}" dt="2021-06-30T06:23:13.141" v="131"/>
          <ac:picMkLst>
            <pc:docMk/>
            <pc:sldMk cId="799221411" sldId="641"/>
            <ac:picMk id="4" creationId="{729458AD-C978-45A0-BAD0-54F567D9CF89}"/>
          </ac:picMkLst>
        </pc:picChg>
      </pc:sldChg>
      <pc:sldChg chg="addSp modSp new mod">
        <pc:chgData name="Christian Morales LL." userId="acd2dd22fbae4b69" providerId="LiveId" clId="{DB99C404-EC06-457C-BB16-AD0136894115}" dt="2021-07-02T04:17:15.595" v="368" actId="27636"/>
        <pc:sldMkLst>
          <pc:docMk/>
          <pc:sldMk cId="228211429" sldId="642"/>
        </pc:sldMkLst>
        <pc:spChg chg="mod">
          <ac:chgData name="Christian Morales LL." userId="acd2dd22fbae4b69" providerId="LiveId" clId="{DB99C404-EC06-457C-BB16-AD0136894115}" dt="2021-07-02T04:17:15.595" v="368" actId="27636"/>
          <ac:spMkLst>
            <pc:docMk/>
            <pc:sldMk cId="228211429" sldId="642"/>
            <ac:spMk id="2" creationId="{BF342F8A-1777-48E9-9698-020D2E6122B6}"/>
          </ac:spMkLst>
        </pc:spChg>
        <pc:spChg chg="mod">
          <ac:chgData name="Christian Morales LL." userId="acd2dd22fbae4b69" providerId="LiveId" clId="{DB99C404-EC06-457C-BB16-AD0136894115}" dt="2021-06-30T06:28:26.904" v="236"/>
          <ac:spMkLst>
            <pc:docMk/>
            <pc:sldMk cId="228211429" sldId="642"/>
            <ac:spMk id="3" creationId="{289A55B7-86B2-48B1-9014-EE2E16CA6A14}"/>
          </ac:spMkLst>
        </pc:spChg>
        <pc:picChg chg="add mod">
          <ac:chgData name="Christian Morales LL." userId="acd2dd22fbae4b69" providerId="LiveId" clId="{DB99C404-EC06-457C-BB16-AD0136894115}" dt="2021-06-30T06:23:30.404" v="134"/>
          <ac:picMkLst>
            <pc:docMk/>
            <pc:sldMk cId="228211429" sldId="642"/>
            <ac:picMk id="4" creationId="{5C599628-670B-4C1F-A4B0-C707614217CF}"/>
          </ac:picMkLst>
        </pc:picChg>
      </pc:sldChg>
      <pc:sldChg chg="addSp modSp new">
        <pc:chgData name="Christian Morales LL." userId="acd2dd22fbae4b69" providerId="LiveId" clId="{DB99C404-EC06-457C-BB16-AD0136894115}" dt="2021-06-30T06:28:23.753" v="235"/>
        <pc:sldMkLst>
          <pc:docMk/>
          <pc:sldMk cId="1700387714" sldId="643"/>
        </pc:sldMkLst>
        <pc:spChg chg="mod">
          <ac:chgData name="Christian Morales LL." userId="acd2dd22fbae4b69" providerId="LiveId" clId="{DB99C404-EC06-457C-BB16-AD0136894115}" dt="2021-06-30T06:23:37.915" v="136"/>
          <ac:spMkLst>
            <pc:docMk/>
            <pc:sldMk cId="1700387714" sldId="643"/>
            <ac:spMk id="2" creationId="{BA65D2BA-4F12-4DD7-AC54-7385A2C2AEEB}"/>
          </ac:spMkLst>
        </pc:spChg>
        <pc:spChg chg="mod">
          <ac:chgData name="Christian Morales LL." userId="acd2dd22fbae4b69" providerId="LiveId" clId="{DB99C404-EC06-457C-BB16-AD0136894115}" dt="2021-06-30T06:28:23.753" v="235"/>
          <ac:spMkLst>
            <pc:docMk/>
            <pc:sldMk cId="1700387714" sldId="643"/>
            <ac:spMk id="3" creationId="{56FB79E5-FBCE-41B9-BA8E-BD1F4F65C029}"/>
          </ac:spMkLst>
        </pc:spChg>
        <pc:spChg chg="add mod">
          <ac:chgData name="Christian Morales LL." userId="acd2dd22fbae4b69" providerId="LiveId" clId="{DB99C404-EC06-457C-BB16-AD0136894115}" dt="2021-06-30T06:23:44.012" v="137"/>
          <ac:spMkLst>
            <pc:docMk/>
            <pc:sldMk cId="1700387714" sldId="643"/>
            <ac:spMk id="4" creationId="{A9687910-B4CB-4885-8EBE-884132B8E0A4}"/>
          </ac:spMkLst>
        </pc:spChg>
        <pc:picChg chg="add mod">
          <ac:chgData name="Christian Morales LL." userId="acd2dd22fbae4b69" providerId="LiveId" clId="{DB99C404-EC06-457C-BB16-AD0136894115}" dt="2021-06-30T06:23:44.012" v="137"/>
          <ac:picMkLst>
            <pc:docMk/>
            <pc:sldMk cId="1700387714" sldId="643"/>
            <ac:picMk id="5" creationId="{9E0F2DAA-6829-4985-97FC-35B9C44F06BC}"/>
          </ac:picMkLst>
        </pc:picChg>
        <pc:picChg chg="add mod">
          <ac:chgData name="Christian Morales LL." userId="acd2dd22fbae4b69" providerId="LiveId" clId="{DB99C404-EC06-457C-BB16-AD0136894115}" dt="2021-06-30T06:23:44.012" v="137"/>
          <ac:picMkLst>
            <pc:docMk/>
            <pc:sldMk cId="1700387714" sldId="643"/>
            <ac:picMk id="6" creationId="{01B9AF40-F600-4A20-9CC2-8C4DAFC5110F}"/>
          </ac:picMkLst>
        </pc:pic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png>
</file>

<file path=ppt/media/image51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8/07/2021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8/07/2021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71159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5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13" Type="http://schemas.openxmlformats.org/officeDocument/2006/relationships/image" Target="../media/image22.png"/><Relationship Id="rId18" Type="http://schemas.openxmlformats.org/officeDocument/2006/relationships/image" Target="../media/image27.png"/><Relationship Id="rId3" Type="http://schemas.openxmlformats.org/officeDocument/2006/relationships/image" Target="../media/image12.jpeg"/><Relationship Id="rId7" Type="http://schemas.openxmlformats.org/officeDocument/2006/relationships/image" Target="../media/image16.png"/><Relationship Id="rId12" Type="http://schemas.openxmlformats.org/officeDocument/2006/relationships/image" Target="../media/image21.jpeg"/><Relationship Id="rId17" Type="http://schemas.openxmlformats.org/officeDocument/2006/relationships/image" Target="../media/image26.png"/><Relationship Id="rId2" Type="http://schemas.openxmlformats.org/officeDocument/2006/relationships/image" Target="../media/image11.png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5" Type="http://schemas.openxmlformats.org/officeDocument/2006/relationships/image" Target="../media/image24.jpeg"/><Relationship Id="rId10" Type="http://schemas.openxmlformats.org/officeDocument/2006/relationships/image" Target="../media/image19.png"/><Relationship Id="rId19" Type="http://schemas.openxmlformats.org/officeDocument/2006/relationships/image" Target="../media/image28.png"/><Relationship Id="rId4" Type="http://schemas.openxmlformats.org/officeDocument/2006/relationships/image" Target="../media/image13.jpeg"/><Relationship Id="rId9" Type="http://schemas.openxmlformats.org/officeDocument/2006/relationships/image" Target="../media/image18.png"/><Relationship Id="rId1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9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13.jpeg"/><Relationship Id="rId3" Type="http://schemas.openxmlformats.org/officeDocument/2006/relationships/image" Target="../media/image15.png"/><Relationship Id="rId7" Type="http://schemas.openxmlformats.org/officeDocument/2006/relationships/image" Target="../media/image34.png"/><Relationship Id="rId12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3.png"/><Relationship Id="rId11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7.png"/><Relationship Id="rId4" Type="http://schemas.openxmlformats.org/officeDocument/2006/relationships/image" Target="../media/image16.png"/><Relationship Id="rId9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4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gif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gif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6.xml"/><Relationship Id="rId4" Type="http://schemas.openxmlformats.org/officeDocument/2006/relationships/image" Target="../media/image3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7.xml"/><Relationship Id="rId5" Type="http://schemas.openxmlformats.org/officeDocument/2006/relationships/image" Target="../media/image41.png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8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19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23.png"/><Relationship Id="rId18" Type="http://schemas.openxmlformats.org/officeDocument/2006/relationships/image" Target="../media/image49.png"/><Relationship Id="rId3" Type="http://schemas.openxmlformats.org/officeDocument/2006/relationships/image" Target="../media/image16.png"/><Relationship Id="rId7" Type="http://schemas.openxmlformats.org/officeDocument/2006/relationships/image" Target="../media/image13.jpeg"/><Relationship Id="rId12" Type="http://schemas.openxmlformats.org/officeDocument/2006/relationships/image" Target="../media/image20.png"/><Relationship Id="rId17" Type="http://schemas.openxmlformats.org/officeDocument/2006/relationships/image" Target="../media/image48.jpeg"/><Relationship Id="rId2" Type="http://schemas.openxmlformats.org/officeDocument/2006/relationships/image" Target="../media/image11.png"/><Relationship Id="rId16" Type="http://schemas.openxmlformats.org/officeDocument/2006/relationships/image" Target="../media/image33.png"/><Relationship Id="rId20" Type="http://schemas.openxmlformats.org/officeDocument/2006/relationships/image" Target="../media/image5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3.png"/><Relationship Id="rId11" Type="http://schemas.openxmlformats.org/officeDocument/2006/relationships/image" Target="../media/image45.png"/><Relationship Id="rId5" Type="http://schemas.openxmlformats.org/officeDocument/2006/relationships/image" Target="../media/image27.png"/><Relationship Id="rId15" Type="http://schemas.openxmlformats.org/officeDocument/2006/relationships/image" Target="../media/image47.png"/><Relationship Id="rId10" Type="http://schemas.openxmlformats.org/officeDocument/2006/relationships/image" Target="../media/image37.png"/><Relationship Id="rId19" Type="http://schemas.openxmlformats.org/officeDocument/2006/relationships/image" Target="../media/image50.png"/><Relationship Id="rId4" Type="http://schemas.openxmlformats.org/officeDocument/2006/relationships/image" Target="../media/image26.png"/><Relationship Id="rId9" Type="http://schemas.openxmlformats.org/officeDocument/2006/relationships/image" Target="../media/image44.jpeg"/><Relationship Id="rId14" Type="http://schemas.openxmlformats.org/officeDocument/2006/relationships/image" Target="../media/image4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0.xml"/><Relationship Id="rId4" Type="http://schemas.openxmlformats.org/officeDocument/2006/relationships/image" Target="../media/image4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2296680"/>
            <a:ext cx="4609454" cy="2264641"/>
          </a:xfrm>
        </p:spPr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8: 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sz="1200" dirty="0">
                <a:solidFill>
                  <a:schemeClr val="bg1"/>
                </a:solidFill>
                <a:latin typeface="Stag Book"/>
                <a:cs typeface="Arial"/>
              </a:rPr>
              <a:t>Gestión de la Calidad del Proyecto</a:t>
            </a:r>
          </a:p>
          <a:p>
            <a:pPr marL="0" indent="0">
              <a:buNone/>
            </a:pPr>
            <a:r>
              <a:rPr lang="es-PE" sz="1200" b="1" dirty="0">
                <a:solidFill>
                  <a:schemeClr val="bg1"/>
                </a:solidFill>
                <a:latin typeface="Stag Book"/>
                <a:cs typeface="Arial"/>
              </a:rPr>
              <a:t>Escuela de:  Tecnologías de la información </a:t>
            </a: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C83832-4F5A-4897-B0E9-FEFA2D3FC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PE" sz="2800" dirty="0">
                <a:latin typeface="Stag Book"/>
                <a:cs typeface="Arial"/>
              </a:rPr>
              <a:t>Gestión de la calidad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E8640AE-52B6-4D93-ADF9-1CB6FF55394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A56DF1D-60FD-4814-B16F-6872CC4CC9E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-94780" y="1861394"/>
            <a:ext cx="11088261" cy="46391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80000"/>
              </a:lnSpc>
            </a:pPr>
            <a:r>
              <a:rPr lang="es-PE" dirty="0"/>
              <a:t>Incluye los procesos y actividades de la organización ejecutante que determinan responsabilidades, objetivos y políticas de calidad a fin de que el proyecto satisfaga las necesidades por las cuales fue emprendido.</a:t>
            </a:r>
          </a:p>
          <a:p>
            <a:pPr lvl="1" algn="just">
              <a:lnSpc>
                <a:spcPct val="80000"/>
              </a:lnSpc>
            </a:pPr>
            <a:endParaRPr lang="es-PE" dirty="0">
              <a:latin typeface="Arial"/>
              <a:cs typeface="Arial"/>
            </a:endParaRPr>
          </a:p>
          <a:p>
            <a:pPr lvl="1" algn="just">
              <a:lnSpc>
                <a:spcPct val="80000"/>
              </a:lnSpc>
            </a:pPr>
            <a:r>
              <a:rPr lang="es-PE" dirty="0"/>
              <a:t>Implementa el sistema de gestión de calidad por medio de políticas y procedimientos, con actividades de mejora continua de los procesos llevados a cabo durante todo el proyecto.</a:t>
            </a:r>
          </a:p>
          <a:p>
            <a:pPr lvl="1" algn="just">
              <a:lnSpc>
                <a:spcPct val="80000"/>
              </a:lnSpc>
            </a:pPr>
            <a:endParaRPr lang="es-PE" dirty="0">
              <a:latin typeface="Arial"/>
              <a:cs typeface="Arial"/>
            </a:endParaRPr>
          </a:p>
          <a:p>
            <a:pPr lvl="1" algn="just">
              <a:lnSpc>
                <a:spcPct val="80000"/>
              </a:lnSpc>
            </a:pPr>
            <a:r>
              <a:rPr lang="es-PE" dirty="0"/>
              <a:t>Se aplica a todos los proyectos, independientemente de la naturaleza de su producto.</a:t>
            </a:r>
          </a:p>
          <a:p>
            <a:pPr lvl="1" algn="just">
              <a:lnSpc>
                <a:spcPct val="80000"/>
              </a:lnSpc>
            </a:pPr>
            <a:endParaRPr lang="es-PE" dirty="0">
              <a:latin typeface="Arial"/>
              <a:cs typeface="Arial"/>
            </a:endParaRPr>
          </a:p>
          <a:p>
            <a:pPr lvl="1" algn="just">
              <a:lnSpc>
                <a:spcPct val="80000"/>
              </a:lnSpc>
            </a:pPr>
            <a:r>
              <a:rPr lang="es-PE" dirty="0"/>
              <a:t>El incumplimiento de los requisitos de calidad del producto o del proyecto puede tener consecuencias negativas para el proyecto</a:t>
            </a:r>
          </a:p>
          <a:p>
            <a:pPr>
              <a:lnSpc>
                <a:spcPct val="80000"/>
              </a:lnSpc>
            </a:pPr>
            <a:endParaRPr lang="es-PE" sz="3000" dirty="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654396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C83832-4F5A-4897-B0E9-FEFA2D3FC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Planificar la Calidad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E8640AE-52B6-4D93-ADF9-1CB6FF55394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58ADC9C-3A94-46E9-A1A7-4EC4A5F28A1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423" y="1989905"/>
            <a:ext cx="10415953" cy="3865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80000"/>
              </a:lnSpc>
            </a:pPr>
            <a:r>
              <a:rPr lang="es-PE" dirty="0">
                <a:latin typeface="Arial"/>
                <a:cs typeface="Arial"/>
              </a:rPr>
              <a:t>Proceso por el cual se identifican los requisitos de calidad y/o normas para el proyecto y el producto, documentando la manera en que el proyecto demostrará el cumplimiento con los mismos.</a:t>
            </a:r>
          </a:p>
          <a:p>
            <a:pPr lvl="1" algn="just">
              <a:lnSpc>
                <a:spcPct val="80000"/>
              </a:lnSpc>
            </a:pPr>
            <a:endParaRPr lang="es-PE" dirty="0">
              <a:latin typeface="Arial"/>
              <a:cs typeface="Arial"/>
            </a:endParaRPr>
          </a:p>
          <a:p>
            <a:pPr lvl="1" algn="just">
              <a:lnSpc>
                <a:spcPct val="80000"/>
              </a:lnSpc>
            </a:pPr>
            <a:r>
              <a:rPr lang="es-PE" dirty="0">
                <a:latin typeface="Arial"/>
                <a:cs typeface="Arial"/>
              </a:rPr>
              <a:t>Debe realizarse en forma paralela a los demás procesos de planificación del proyecto.</a:t>
            </a:r>
          </a:p>
          <a:p>
            <a:pPr lvl="1" algn="just">
              <a:lnSpc>
                <a:spcPct val="80000"/>
              </a:lnSpc>
            </a:pPr>
            <a:endParaRPr lang="es-PE" dirty="0">
              <a:latin typeface="Arial"/>
              <a:cs typeface="Arial"/>
            </a:endParaRPr>
          </a:p>
          <a:p>
            <a:pPr lvl="1" algn="just">
              <a:lnSpc>
                <a:spcPct val="80000"/>
              </a:lnSpc>
            </a:pPr>
            <a:r>
              <a:rPr lang="es-PE" dirty="0">
                <a:latin typeface="Arial"/>
                <a:cs typeface="Arial"/>
              </a:rPr>
              <a:t>Ejemplo: Cambios propuestos en el producto para cumplir con las normas de calidad identificados, pueden requerir ajustes en el costo o en el cronograma y análisis de riesgos de impacto en los planes.</a:t>
            </a:r>
            <a:endParaRPr lang="es-PE" sz="3000" dirty="0">
              <a:latin typeface="Arial"/>
              <a:cs typeface="Arial"/>
            </a:endParaRPr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697819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Planificar la Calidad</a:t>
            </a:r>
            <a:endParaRPr lang="es-PE" dirty="0"/>
          </a:p>
          <a:p>
            <a:r>
              <a:rPr lang="es-ES" dirty="0"/>
              <a:t>Mapa del Proceso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26" name="Picture 5">
            <a:extLst>
              <a:ext uri="{FF2B5EF4-FFF2-40B4-BE49-F238E27FC236}">
                <a16:creationId xmlns:a16="http://schemas.microsoft.com/office/drawing/2014/main" id="{8C40C6C5-645E-4F00-9898-25C344006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091" y="2981885"/>
            <a:ext cx="2952328" cy="1940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10 CuadroTexto">
            <a:extLst>
              <a:ext uri="{FF2B5EF4-FFF2-40B4-BE49-F238E27FC236}">
                <a16:creationId xmlns:a16="http://schemas.microsoft.com/office/drawing/2014/main" id="{4157202C-EECC-4EF1-AC90-1F04E1C1D238}"/>
              </a:ext>
            </a:extLst>
          </p:cNvPr>
          <p:cNvSpPr txBox="1"/>
          <p:nvPr/>
        </p:nvSpPr>
        <p:spPr>
          <a:xfrm>
            <a:off x="5092116" y="2495510"/>
            <a:ext cx="109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Análisis Costo Beneficio</a:t>
            </a:r>
          </a:p>
        </p:txBody>
      </p:sp>
      <p:sp>
        <p:nvSpPr>
          <p:cNvPr id="28" name="12 Flecha derecha">
            <a:extLst>
              <a:ext uri="{FF2B5EF4-FFF2-40B4-BE49-F238E27FC236}">
                <a16:creationId xmlns:a16="http://schemas.microsoft.com/office/drawing/2014/main" id="{88059BBD-74AF-4A65-8952-0AE43C645D13}"/>
              </a:ext>
            </a:extLst>
          </p:cNvPr>
          <p:cNvSpPr/>
          <p:nvPr/>
        </p:nvSpPr>
        <p:spPr>
          <a:xfrm>
            <a:off x="3862045" y="4613191"/>
            <a:ext cx="597024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sp>
        <p:nvSpPr>
          <p:cNvPr id="29" name="13 Flecha derecha">
            <a:extLst>
              <a:ext uri="{FF2B5EF4-FFF2-40B4-BE49-F238E27FC236}">
                <a16:creationId xmlns:a16="http://schemas.microsoft.com/office/drawing/2014/main" id="{0BAACD4A-347C-4964-A5CF-8BE488D0BFA3}"/>
              </a:ext>
            </a:extLst>
          </p:cNvPr>
          <p:cNvSpPr/>
          <p:nvPr/>
        </p:nvSpPr>
        <p:spPr>
          <a:xfrm>
            <a:off x="7934946" y="4162359"/>
            <a:ext cx="691234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pic>
        <p:nvPicPr>
          <p:cNvPr id="30" name="Picture 8" descr="stock photo : Factory with solar panels 3d illustration">
            <a:extLst>
              <a:ext uri="{FF2B5EF4-FFF2-40B4-BE49-F238E27FC236}">
                <a16:creationId xmlns:a16="http://schemas.microsoft.com/office/drawing/2014/main" id="{D65B357A-9E80-4A5D-90B3-1DD71CA2AF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066" y="5262736"/>
            <a:ext cx="787753" cy="822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15 CuadroTexto">
            <a:extLst>
              <a:ext uri="{FF2B5EF4-FFF2-40B4-BE49-F238E27FC236}">
                <a16:creationId xmlns:a16="http://schemas.microsoft.com/office/drawing/2014/main" id="{C3363E2A-FD3D-4E4D-89BF-63B21B70A4F8}"/>
              </a:ext>
            </a:extLst>
          </p:cNvPr>
          <p:cNvSpPr txBox="1"/>
          <p:nvPr/>
        </p:nvSpPr>
        <p:spPr>
          <a:xfrm>
            <a:off x="2248987" y="5334745"/>
            <a:ext cx="1515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Factores Ambientales de la Empresa</a:t>
            </a:r>
          </a:p>
        </p:txBody>
      </p:sp>
      <p:pic>
        <p:nvPicPr>
          <p:cNvPr id="32" name="Picture 10" descr="stock vector : folder with documents">
            <a:extLst>
              <a:ext uri="{FF2B5EF4-FFF2-40B4-BE49-F238E27FC236}">
                <a16:creationId xmlns:a16="http://schemas.microsoft.com/office/drawing/2014/main" id="{4C10F330-8C46-4806-A2F3-BB8E355CE2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6"/>
          <a:stretch/>
        </p:blipFill>
        <p:spPr bwMode="auto">
          <a:xfrm>
            <a:off x="161111" y="6044772"/>
            <a:ext cx="952500" cy="76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17 CuadroTexto">
            <a:extLst>
              <a:ext uri="{FF2B5EF4-FFF2-40B4-BE49-F238E27FC236}">
                <a16:creationId xmlns:a16="http://schemas.microsoft.com/office/drawing/2014/main" id="{096C39F4-60C1-4340-B71F-E8E700EAB0F7}"/>
              </a:ext>
            </a:extLst>
          </p:cNvPr>
          <p:cNvSpPr txBox="1"/>
          <p:nvPr/>
        </p:nvSpPr>
        <p:spPr>
          <a:xfrm>
            <a:off x="1076920" y="6059991"/>
            <a:ext cx="1515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Activos de los Procesos de la Organización</a:t>
            </a:r>
          </a:p>
        </p:txBody>
      </p:sp>
      <p:sp>
        <p:nvSpPr>
          <p:cNvPr id="34" name="20 CuadroTexto">
            <a:extLst>
              <a:ext uri="{FF2B5EF4-FFF2-40B4-BE49-F238E27FC236}">
                <a16:creationId xmlns:a16="http://schemas.microsoft.com/office/drawing/2014/main" id="{70527691-06FA-4B4C-BCA8-57A5E57B3C0E}"/>
              </a:ext>
            </a:extLst>
          </p:cNvPr>
          <p:cNvSpPr txBox="1"/>
          <p:nvPr/>
        </p:nvSpPr>
        <p:spPr>
          <a:xfrm>
            <a:off x="2369169" y="2124756"/>
            <a:ext cx="1481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Dirección del Proyecto</a:t>
            </a:r>
          </a:p>
        </p:txBody>
      </p:sp>
      <p:pic>
        <p:nvPicPr>
          <p:cNvPr id="35" name="Picture 8">
            <a:extLst>
              <a:ext uri="{FF2B5EF4-FFF2-40B4-BE49-F238E27FC236}">
                <a16:creationId xmlns:a16="http://schemas.microsoft.com/office/drawing/2014/main" id="{A34E9645-E5AD-46AE-A5E5-E14F4F9AA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9049" y="1878361"/>
            <a:ext cx="1153766" cy="864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" name="Picture 2">
            <a:extLst>
              <a:ext uri="{FF2B5EF4-FFF2-40B4-BE49-F238E27FC236}">
                <a16:creationId xmlns:a16="http://schemas.microsoft.com/office/drawing/2014/main" id="{2BF64503-BC04-4F32-A373-9FE141BEB5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2918" y="5276714"/>
            <a:ext cx="709514" cy="709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25 CuadroTexto">
            <a:extLst>
              <a:ext uri="{FF2B5EF4-FFF2-40B4-BE49-F238E27FC236}">
                <a16:creationId xmlns:a16="http://schemas.microsoft.com/office/drawing/2014/main" id="{FDBEB5ED-80AE-4DED-85F3-B82DA05975C4}"/>
              </a:ext>
            </a:extLst>
          </p:cNvPr>
          <p:cNvSpPr txBox="1"/>
          <p:nvPr/>
        </p:nvSpPr>
        <p:spPr>
          <a:xfrm>
            <a:off x="10574309" y="5373907"/>
            <a:ext cx="121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Gestión de la Calidad</a:t>
            </a:r>
          </a:p>
        </p:txBody>
      </p:sp>
      <p:pic>
        <p:nvPicPr>
          <p:cNvPr id="38" name="Picture 2">
            <a:extLst>
              <a:ext uri="{FF2B5EF4-FFF2-40B4-BE49-F238E27FC236}">
                <a16:creationId xmlns:a16="http://schemas.microsoft.com/office/drawing/2014/main" id="{CA7E5FBB-8A65-4EAF-89C3-DB39EFCB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6" y="2660395"/>
            <a:ext cx="556435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29 CuadroTexto">
            <a:extLst>
              <a:ext uri="{FF2B5EF4-FFF2-40B4-BE49-F238E27FC236}">
                <a16:creationId xmlns:a16="http://schemas.microsoft.com/office/drawing/2014/main" id="{D8C43D64-36AA-4F19-B04B-DD07277EE9C2}"/>
              </a:ext>
            </a:extLst>
          </p:cNvPr>
          <p:cNvSpPr txBox="1"/>
          <p:nvPr/>
        </p:nvSpPr>
        <p:spPr>
          <a:xfrm>
            <a:off x="937159" y="2838025"/>
            <a:ext cx="1481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Registro de Interesados</a:t>
            </a:r>
          </a:p>
        </p:txBody>
      </p:sp>
      <p:pic>
        <p:nvPicPr>
          <p:cNvPr id="40" name="Picture 2">
            <a:extLst>
              <a:ext uri="{FF2B5EF4-FFF2-40B4-BE49-F238E27FC236}">
                <a16:creationId xmlns:a16="http://schemas.microsoft.com/office/drawing/2014/main" id="{22180BBF-16AA-4944-BA21-45774E4BD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05" y="3606552"/>
            <a:ext cx="763672" cy="763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" name="31 CuadroTexto">
            <a:extLst>
              <a:ext uri="{FF2B5EF4-FFF2-40B4-BE49-F238E27FC236}">
                <a16:creationId xmlns:a16="http://schemas.microsoft.com/office/drawing/2014/main" id="{4A1700F1-69C1-41B2-9EDE-20660A4F12C3}"/>
              </a:ext>
            </a:extLst>
          </p:cNvPr>
          <p:cNvSpPr txBox="1"/>
          <p:nvPr/>
        </p:nvSpPr>
        <p:spPr>
          <a:xfrm>
            <a:off x="2175777" y="3720524"/>
            <a:ext cx="109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Registro de Riesgos</a:t>
            </a:r>
          </a:p>
        </p:txBody>
      </p:sp>
      <p:pic>
        <p:nvPicPr>
          <p:cNvPr id="42" name="Picture 2">
            <a:extLst>
              <a:ext uri="{FF2B5EF4-FFF2-40B4-BE49-F238E27FC236}">
                <a16:creationId xmlns:a16="http://schemas.microsoft.com/office/drawing/2014/main" id="{676E4BA4-23F5-4D59-8CFE-40406CA7A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6" y="4388587"/>
            <a:ext cx="556435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33 CuadroTexto">
            <a:extLst>
              <a:ext uri="{FF2B5EF4-FFF2-40B4-BE49-F238E27FC236}">
                <a16:creationId xmlns:a16="http://schemas.microsoft.com/office/drawing/2014/main" id="{BD63851F-CA20-4BB2-9D2B-329D2B5D0E5E}"/>
              </a:ext>
            </a:extLst>
          </p:cNvPr>
          <p:cNvSpPr txBox="1"/>
          <p:nvPr/>
        </p:nvSpPr>
        <p:spPr>
          <a:xfrm>
            <a:off x="870967" y="4491461"/>
            <a:ext cx="1481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Documentación de Requisitos </a:t>
            </a:r>
          </a:p>
        </p:txBody>
      </p:sp>
      <p:pic>
        <p:nvPicPr>
          <p:cNvPr id="44" name="Picture 2">
            <a:extLst>
              <a:ext uri="{FF2B5EF4-FFF2-40B4-BE49-F238E27FC236}">
                <a16:creationId xmlns:a16="http://schemas.microsoft.com/office/drawing/2014/main" id="{7F9D9078-C024-424D-89EC-72FCC03713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4" t="29707" r="22880" b="26075"/>
          <a:stretch/>
        </p:blipFill>
        <p:spPr bwMode="auto">
          <a:xfrm>
            <a:off x="5163726" y="1863867"/>
            <a:ext cx="771128" cy="542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34 CuadroTexto">
            <a:extLst>
              <a:ext uri="{FF2B5EF4-FFF2-40B4-BE49-F238E27FC236}">
                <a16:creationId xmlns:a16="http://schemas.microsoft.com/office/drawing/2014/main" id="{8CD0A039-E557-43D2-9168-50E97DE9733C}"/>
              </a:ext>
            </a:extLst>
          </p:cNvPr>
          <p:cNvSpPr txBox="1"/>
          <p:nvPr/>
        </p:nvSpPr>
        <p:spPr>
          <a:xfrm>
            <a:off x="6248067" y="2566924"/>
            <a:ext cx="829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Costo de Calidad</a:t>
            </a:r>
          </a:p>
        </p:txBody>
      </p:sp>
      <p:pic>
        <p:nvPicPr>
          <p:cNvPr id="46" name="Picture 3">
            <a:extLst>
              <a:ext uri="{FF2B5EF4-FFF2-40B4-BE49-F238E27FC236}">
                <a16:creationId xmlns:a16="http://schemas.microsoft.com/office/drawing/2014/main" id="{9EFD01DE-C7B0-47B5-A736-D29A24C56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420" y="1874709"/>
            <a:ext cx="769573" cy="701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" name="Picture 3">
            <a:extLst>
              <a:ext uri="{FF2B5EF4-FFF2-40B4-BE49-F238E27FC236}">
                <a16:creationId xmlns:a16="http://schemas.microsoft.com/office/drawing/2014/main" id="{A28F44EB-120B-4CE1-AEA7-52A9D5C126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71" b="16273"/>
          <a:stretch/>
        </p:blipFill>
        <p:spPr bwMode="auto">
          <a:xfrm>
            <a:off x="7841091" y="1922604"/>
            <a:ext cx="1123316" cy="794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" name="36 CuadroTexto">
            <a:extLst>
              <a:ext uri="{FF2B5EF4-FFF2-40B4-BE49-F238E27FC236}">
                <a16:creationId xmlns:a16="http://schemas.microsoft.com/office/drawing/2014/main" id="{BD4140FC-4F61-4302-B53D-43FF119D116C}"/>
              </a:ext>
            </a:extLst>
          </p:cNvPr>
          <p:cNvSpPr txBox="1"/>
          <p:nvPr/>
        </p:nvSpPr>
        <p:spPr>
          <a:xfrm>
            <a:off x="7823449" y="2741743"/>
            <a:ext cx="1340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Siete herramientas básicas de calidad</a:t>
            </a:r>
          </a:p>
        </p:txBody>
      </p:sp>
      <p:pic>
        <p:nvPicPr>
          <p:cNvPr id="49" name="Picture 13">
            <a:extLst>
              <a:ext uri="{FF2B5EF4-FFF2-40B4-BE49-F238E27FC236}">
                <a16:creationId xmlns:a16="http://schemas.microsoft.com/office/drawing/2014/main" id="{27515B16-6F37-4151-B58D-7CCA3B3D9F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7968" y="1934582"/>
            <a:ext cx="827713" cy="82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" name="38 CuadroTexto">
            <a:extLst>
              <a:ext uri="{FF2B5EF4-FFF2-40B4-BE49-F238E27FC236}">
                <a16:creationId xmlns:a16="http://schemas.microsoft.com/office/drawing/2014/main" id="{4DF2F3C6-369D-4D63-959A-F2D228B282C4}"/>
              </a:ext>
            </a:extLst>
          </p:cNvPr>
          <p:cNvSpPr txBox="1"/>
          <p:nvPr/>
        </p:nvSpPr>
        <p:spPr>
          <a:xfrm>
            <a:off x="9277239" y="2704801"/>
            <a:ext cx="12210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Benchmarking</a:t>
            </a:r>
          </a:p>
        </p:txBody>
      </p:sp>
      <p:pic>
        <p:nvPicPr>
          <p:cNvPr id="51" name="Picture 4">
            <a:extLst>
              <a:ext uri="{FF2B5EF4-FFF2-40B4-BE49-F238E27FC236}">
                <a16:creationId xmlns:a16="http://schemas.microsoft.com/office/drawing/2014/main" id="{725D96C0-4090-4BC8-B6C8-B086A131D7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691"/>
          <a:stretch/>
        </p:blipFill>
        <p:spPr bwMode="auto">
          <a:xfrm>
            <a:off x="9464311" y="3064840"/>
            <a:ext cx="665231" cy="53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39 CuadroTexto">
            <a:extLst>
              <a:ext uri="{FF2B5EF4-FFF2-40B4-BE49-F238E27FC236}">
                <a16:creationId xmlns:a16="http://schemas.microsoft.com/office/drawing/2014/main" id="{B1C68B66-BB19-4A89-B85A-55979974BA68}"/>
              </a:ext>
            </a:extLst>
          </p:cNvPr>
          <p:cNvSpPr txBox="1"/>
          <p:nvPr/>
        </p:nvSpPr>
        <p:spPr>
          <a:xfrm>
            <a:off x="9361584" y="3712913"/>
            <a:ext cx="109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Diseño de experimentos</a:t>
            </a:r>
          </a:p>
        </p:txBody>
      </p:sp>
      <p:pic>
        <p:nvPicPr>
          <p:cNvPr id="53" name="Picture 5">
            <a:extLst>
              <a:ext uri="{FF2B5EF4-FFF2-40B4-BE49-F238E27FC236}">
                <a16:creationId xmlns:a16="http://schemas.microsoft.com/office/drawing/2014/main" id="{0A22D51C-47AF-4ACD-BA9C-493C187321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319"/>
          <a:stretch/>
        </p:blipFill>
        <p:spPr bwMode="auto">
          <a:xfrm>
            <a:off x="10623565" y="1889268"/>
            <a:ext cx="918995" cy="702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" name="41 CuadroTexto">
            <a:extLst>
              <a:ext uri="{FF2B5EF4-FFF2-40B4-BE49-F238E27FC236}">
                <a16:creationId xmlns:a16="http://schemas.microsoft.com/office/drawing/2014/main" id="{8429D501-E35F-482B-A40E-804F3471209B}"/>
              </a:ext>
            </a:extLst>
          </p:cNvPr>
          <p:cNvSpPr txBox="1"/>
          <p:nvPr/>
        </p:nvSpPr>
        <p:spPr>
          <a:xfrm>
            <a:off x="10683697" y="2553201"/>
            <a:ext cx="109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Muestreo estadístico</a:t>
            </a:r>
          </a:p>
        </p:txBody>
      </p:sp>
      <p:pic>
        <p:nvPicPr>
          <p:cNvPr id="55" name="Picture 6">
            <a:extLst>
              <a:ext uri="{FF2B5EF4-FFF2-40B4-BE49-F238E27FC236}">
                <a16:creationId xmlns:a16="http://schemas.microsoft.com/office/drawing/2014/main" id="{86BD2FD8-8EC5-4DA6-96B1-19530466EA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14" b="9631"/>
          <a:stretch/>
        </p:blipFill>
        <p:spPr bwMode="auto">
          <a:xfrm>
            <a:off x="10683698" y="3058618"/>
            <a:ext cx="920653" cy="632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" name="43 CuadroTexto">
            <a:extLst>
              <a:ext uri="{FF2B5EF4-FFF2-40B4-BE49-F238E27FC236}">
                <a16:creationId xmlns:a16="http://schemas.microsoft.com/office/drawing/2014/main" id="{0F2DD046-7AE3-4898-B3B5-6576213FB6C9}"/>
              </a:ext>
            </a:extLst>
          </p:cNvPr>
          <p:cNvSpPr txBox="1"/>
          <p:nvPr/>
        </p:nvSpPr>
        <p:spPr>
          <a:xfrm>
            <a:off x="10691592" y="3744307"/>
            <a:ext cx="1090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Herramientas adicionales de planificación de calidad</a:t>
            </a:r>
          </a:p>
        </p:txBody>
      </p:sp>
      <p:pic>
        <p:nvPicPr>
          <p:cNvPr id="57" name="Picture 14">
            <a:extLst>
              <a:ext uri="{FF2B5EF4-FFF2-40B4-BE49-F238E27FC236}">
                <a16:creationId xmlns:a16="http://schemas.microsoft.com/office/drawing/2014/main" id="{3F5120B2-B342-4F93-A7ED-B60B29380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1517" y="2906568"/>
            <a:ext cx="1143001" cy="976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" name="45 CuadroTexto">
            <a:extLst>
              <a:ext uri="{FF2B5EF4-FFF2-40B4-BE49-F238E27FC236}">
                <a16:creationId xmlns:a16="http://schemas.microsoft.com/office/drawing/2014/main" id="{C2D0E687-6B0F-4712-B712-2A43D12DFEEE}"/>
              </a:ext>
            </a:extLst>
          </p:cNvPr>
          <p:cNvSpPr txBox="1"/>
          <p:nvPr/>
        </p:nvSpPr>
        <p:spPr>
          <a:xfrm>
            <a:off x="5243276" y="3109058"/>
            <a:ext cx="10904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Reuniones</a:t>
            </a:r>
          </a:p>
        </p:txBody>
      </p:sp>
      <p:pic>
        <p:nvPicPr>
          <p:cNvPr id="59" name="Picture 2">
            <a:extLst>
              <a:ext uri="{FF2B5EF4-FFF2-40B4-BE49-F238E27FC236}">
                <a16:creationId xmlns:a16="http://schemas.microsoft.com/office/drawing/2014/main" id="{762B79EE-8EE1-4AC7-8099-D24F372A9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995" y="4896494"/>
            <a:ext cx="709514" cy="709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" name="48 CuadroTexto">
            <a:extLst>
              <a:ext uri="{FF2B5EF4-FFF2-40B4-BE49-F238E27FC236}">
                <a16:creationId xmlns:a16="http://schemas.microsoft.com/office/drawing/2014/main" id="{3CADA812-E978-470D-9538-024E5D22D5F4}"/>
              </a:ext>
            </a:extLst>
          </p:cNvPr>
          <p:cNvSpPr txBox="1"/>
          <p:nvPr/>
        </p:nvSpPr>
        <p:spPr>
          <a:xfrm>
            <a:off x="8581386" y="5000328"/>
            <a:ext cx="121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mejora de proceso</a:t>
            </a:r>
          </a:p>
        </p:txBody>
      </p:sp>
      <p:pic>
        <p:nvPicPr>
          <p:cNvPr id="61" name="Picture 8">
            <a:extLst>
              <a:ext uri="{FF2B5EF4-FFF2-40B4-BE49-F238E27FC236}">
                <a16:creationId xmlns:a16="http://schemas.microsoft.com/office/drawing/2014/main" id="{59B61850-94C1-43F3-99D0-4F71EA7592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77" t="7517"/>
          <a:stretch/>
        </p:blipFill>
        <p:spPr bwMode="auto">
          <a:xfrm>
            <a:off x="7683478" y="5768500"/>
            <a:ext cx="890882" cy="629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" name="50 CuadroTexto">
            <a:extLst>
              <a:ext uri="{FF2B5EF4-FFF2-40B4-BE49-F238E27FC236}">
                <a16:creationId xmlns:a16="http://schemas.microsoft.com/office/drawing/2014/main" id="{C078E72C-87A6-4C1A-9697-A16B56934A14}"/>
              </a:ext>
            </a:extLst>
          </p:cNvPr>
          <p:cNvSpPr txBox="1"/>
          <p:nvPr/>
        </p:nvSpPr>
        <p:spPr>
          <a:xfrm>
            <a:off x="8574360" y="5792416"/>
            <a:ext cx="1032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Métricas de calidad</a:t>
            </a:r>
          </a:p>
        </p:txBody>
      </p:sp>
      <p:sp>
        <p:nvSpPr>
          <p:cNvPr id="63" name="51 CuadroTexto">
            <a:extLst>
              <a:ext uri="{FF2B5EF4-FFF2-40B4-BE49-F238E27FC236}">
                <a16:creationId xmlns:a16="http://schemas.microsoft.com/office/drawing/2014/main" id="{BCDDF88B-CC66-45B4-9E4B-DD3117041F0B}"/>
              </a:ext>
            </a:extLst>
          </p:cNvPr>
          <p:cNvSpPr txBox="1"/>
          <p:nvPr/>
        </p:nvSpPr>
        <p:spPr>
          <a:xfrm>
            <a:off x="5266270" y="4985237"/>
            <a:ext cx="150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u="sng" dirty="0">
                <a:solidFill>
                  <a:srgbClr val="FF0000"/>
                </a:solidFill>
              </a:rPr>
              <a:t>ACTUALIZACIONES</a:t>
            </a:r>
          </a:p>
        </p:txBody>
      </p:sp>
      <p:pic>
        <p:nvPicPr>
          <p:cNvPr id="64" name="Picture 12">
            <a:extLst>
              <a:ext uri="{FF2B5EF4-FFF2-40B4-BE49-F238E27FC236}">
                <a16:creationId xmlns:a16="http://schemas.microsoft.com/office/drawing/2014/main" id="{DE4BC855-0DFE-4C60-9496-8C1C0A05D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683" y="5553313"/>
            <a:ext cx="1108783" cy="83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" name="53 CuadroTexto">
            <a:extLst>
              <a:ext uri="{FF2B5EF4-FFF2-40B4-BE49-F238E27FC236}">
                <a16:creationId xmlns:a16="http://schemas.microsoft.com/office/drawing/2014/main" id="{E98629D8-216D-4857-8FCC-C750C1C44D37}"/>
              </a:ext>
            </a:extLst>
          </p:cNvPr>
          <p:cNvSpPr txBox="1"/>
          <p:nvPr/>
        </p:nvSpPr>
        <p:spPr>
          <a:xfrm>
            <a:off x="5465825" y="6305284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del Proyecto</a:t>
            </a:r>
          </a:p>
        </p:txBody>
      </p:sp>
      <p:cxnSp>
        <p:nvCxnSpPr>
          <p:cNvPr id="66" name="54 Conector recto de flecha">
            <a:extLst>
              <a:ext uri="{FF2B5EF4-FFF2-40B4-BE49-F238E27FC236}">
                <a16:creationId xmlns:a16="http://schemas.microsoft.com/office/drawing/2014/main" id="{5BAC0B66-4581-46BC-90F9-CAA15A9C2308}"/>
              </a:ext>
            </a:extLst>
          </p:cNvPr>
          <p:cNvCxnSpPr>
            <a:endCxn id="64" idx="0"/>
          </p:cNvCxnSpPr>
          <p:nvPr/>
        </p:nvCxnSpPr>
        <p:spPr>
          <a:xfrm flipH="1">
            <a:off x="6102074" y="5269776"/>
            <a:ext cx="18616" cy="2835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7" name="Picture 9">
            <a:extLst>
              <a:ext uri="{FF2B5EF4-FFF2-40B4-BE49-F238E27FC236}">
                <a16:creationId xmlns:a16="http://schemas.microsoft.com/office/drawing/2014/main" id="{661E1914-2659-46EB-B5C5-345F49F1A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168" y="5287374"/>
            <a:ext cx="644336" cy="750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" name="56 CuadroTexto">
            <a:extLst>
              <a:ext uri="{FF2B5EF4-FFF2-40B4-BE49-F238E27FC236}">
                <a16:creationId xmlns:a16="http://schemas.microsoft.com/office/drawing/2014/main" id="{AE9C1980-19F4-4EC2-8CE8-70B7C234BBC8}"/>
              </a:ext>
            </a:extLst>
          </p:cNvPr>
          <p:cNvSpPr txBox="1"/>
          <p:nvPr/>
        </p:nvSpPr>
        <p:spPr>
          <a:xfrm>
            <a:off x="6761738" y="6046867"/>
            <a:ext cx="1071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Listas de Verificación de Calidad</a:t>
            </a:r>
          </a:p>
        </p:txBody>
      </p:sp>
      <p:cxnSp>
        <p:nvCxnSpPr>
          <p:cNvPr id="69" name="57 Conector recto">
            <a:extLst>
              <a:ext uri="{FF2B5EF4-FFF2-40B4-BE49-F238E27FC236}">
                <a16:creationId xmlns:a16="http://schemas.microsoft.com/office/drawing/2014/main" id="{F8813DF4-EAE5-4C30-BEED-9BD9E9DC39AF}"/>
              </a:ext>
            </a:extLst>
          </p:cNvPr>
          <p:cNvCxnSpPr/>
          <p:nvPr/>
        </p:nvCxnSpPr>
        <p:spPr>
          <a:xfrm flipH="1">
            <a:off x="3862047" y="1818886"/>
            <a:ext cx="20217" cy="2132459"/>
          </a:xfrm>
          <a:prstGeom prst="line">
            <a:avLst/>
          </a:prstGeom>
          <a:ln w="25400"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58 Conector recto">
            <a:extLst>
              <a:ext uri="{FF2B5EF4-FFF2-40B4-BE49-F238E27FC236}">
                <a16:creationId xmlns:a16="http://schemas.microsoft.com/office/drawing/2014/main" id="{D4052987-3571-49EF-9D6B-A6B20E315395}"/>
              </a:ext>
            </a:extLst>
          </p:cNvPr>
          <p:cNvCxnSpPr>
            <a:cxnSpLocks/>
          </p:cNvCxnSpPr>
          <p:nvPr/>
        </p:nvCxnSpPr>
        <p:spPr>
          <a:xfrm>
            <a:off x="8846120" y="4672462"/>
            <a:ext cx="2249772" cy="0"/>
          </a:xfrm>
          <a:prstGeom prst="line">
            <a:avLst/>
          </a:prstGeom>
          <a:ln w="25400"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59 Conector recto">
            <a:extLst>
              <a:ext uri="{FF2B5EF4-FFF2-40B4-BE49-F238E27FC236}">
                <a16:creationId xmlns:a16="http://schemas.microsoft.com/office/drawing/2014/main" id="{E0827A4D-8AEE-451E-8E57-FF4FCECE8736}"/>
              </a:ext>
            </a:extLst>
          </p:cNvPr>
          <p:cNvCxnSpPr>
            <a:cxnSpLocks/>
          </p:cNvCxnSpPr>
          <p:nvPr/>
        </p:nvCxnSpPr>
        <p:spPr>
          <a:xfrm>
            <a:off x="4935451" y="5474677"/>
            <a:ext cx="0" cy="1213121"/>
          </a:xfrm>
          <a:prstGeom prst="line">
            <a:avLst/>
          </a:prstGeom>
          <a:ln w="25400"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504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Planificar la Calidad</a:t>
            </a:r>
            <a:endParaRPr lang="es-PE" dirty="0"/>
          </a:p>
          <a:p>
            <a:r>
              <a:rPr lang="es-ES" dirty="0"/>
              <a:t>Entradas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72" name="6 Rectángulo">
            <a:extLst>
              <a:ext uri="{FF2B5EF4-FFF2-40B4-BE49-F238E27FC236}">
                <a16:creationId xmlns:a16="http://schemas.microsoft.com/office/drawing/2014/main" id="{D1E22CFD-13C3-4F6B-B167-87C6BD1BCA86}"/>
              </a:ext>
            </a:extLst>
          </p:cNvPr>
          <p:cNvSpPr/>
          <p:nvPr/>
        </p:nvSpPr>
        <p:spPr>
          <a:xfrm>
            <a:off x="1524000" y="5661248"/>
            <a:ext cx="9144000" cy="1196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3" name="Rectangle 3">
            <a:extLst>
              <a:ext uri="{FF2B5EF4-FFF2-40B4-BE49-F238E27FC236}">
                <a16:creationId xmlns:a16="http://schemas.microsoft.com/office/drawing/2014/main" id="{FF174C64-2D15-40CA-ACC4-FE8E09CEA07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99844" y="1892250"/>
            <a:ext cx="9102969" cy="452502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</a:pPr>
            <a:r>
              <a:rPr lang="es-PE" sz="2600" dirty="0">
                <a:solidFill>
                  <a:schemeClr val="tx2"/>
                </a:solidFill>
                <a:latin typeface="Arial"/>
                <a:cs typeface="Arial"/>
              </a:rPr>
              <a:t>Plan de Dirección del Proyecto</a:t>
            </a:r>
          </a:p>
          <a:p>
            <a:pPr lvl="2">
              <a:lnSpc>
                <a:spcPct val="80000"/>
              </a:lnSpc>
            </a:pPr>
            <a:r>
              <a:rPr lang="es-PE" sz="2200" dirty="0">
                <a:latin typeface="Arial"/>
                <a:cs typeface="Arial"/>
              </a:rPr>
              <a:t>Línea base del alcance</a:t>
            </a:r>
          </a:p>
          <a:p>
            <a:pPr lvl="2">
              <a:lnSpc>
                <a:spcPct val="80000"/>
              </a:lnSpc>
            </a:pPr>
            <a:r>
              <a:rPr lang="es-PE" sz="2200" dirty="0">
                <a:latin typeface="Arial"/>
                <a:cs typeface="Arial"/>
              </a:rPr>
              <a:t>Línea base del tiempo</a:t>
            </a:r>
          </a:p>
          <a:p>
            <a:pPr lvl="2">
              <a:lnSpc>
                <a:spcPct val="80000"/>
              </a:lnSpc>
            </a:pPr>
            <a:r>
              <a:rPr lang="es-PE" sz="2200" dirty="0">
                <a:latin typeface="Arial"/>
                <a:cs typeface="Arial"/>
              </a:rPr>
              <a:t>Línea base del costo</a:t>
            </a:r>
          </a:p>
          <a:p>
            <a:pPr lvl="2">
              <a:lnSpc>
                <a:spcPct val="80000"/>
              </a:lnSpc>
            </a:pPr>
            <a:r>
              <a:rPr lang="es-PE" sz="2200" dirty="0">
                <a:latin typeface="Arial"/>
                <a:cs typeface="Arial"/>
              </a:rPr>
              <a:t>Otros planes de gestión</a:t>
            </a:r>
          </a:p>
          <a:p>
            <a:pPr lvl="2">
              <a:lnSpc>
                <a:spcPct val="80000"/>
              </a:lnSpc>
            </a:pPr>
            <a:endParaRPr lang="es-PE" sz="2200" dirty="0">
              <a:solidFill>
                <a:srgbClr val="000000"/>
              </a:solidFill>
              <a:latin typeface="Arial"/>
              <a:cs typeface="Arial"/>
            </a:endParaRPr>
          </a:p>
          <a:p>
            <a:pPr lvl="1">
              <a:lnSpc>
                <a:spcPct val="80000"/>
              </a:lnSpc>
            </a:pPr>
            <a:r>
              <a:rPr lang="es-PE" sz="2600" dirty="0">
                <a:solidFill>
                  <a:schemeClr val="tx2"/>
                </a:solidFill>
                <a:latin typeface="Arial"/>
                <a:cs typeface="Arial"/>
              </a:rPr>
              <a:t>Documentación de Requisitos</a:t>
            </a:r>
          </a:p>
          <a:p>
            <a:pPr lvl="2">
              <a:lnSpc>
                <a:spcPct val="80000"/>
              </a:lnSpc>
            </a:pPr>
            <a:r>
              <a:rPr lang="es-PE" sz="2200" dirty="0">
                <a:latin typeface="Arial"/>
                <a:cs typeface="Arial"/>
              </a:rPr>
              <a:t>Requisitos de documentación recoge los requisitos que el proyecto deberá cumplir relacionada con expectativas de los interesados​​. </a:t>
            </a:r>
          </a:p>
          <a:p>
            <a:pPr lvl="2">
              <a:lnSpc>
                <a:spcPct val="80000"/>
              </a:lnSpc>
            </a:pPr>
            <a:r>
              <a:rPr lang="es-PE" sz="2200" dirty="0">
                <a:latin typeface="Arial"/>
                <a:cs typeface="Arial"/>
              </a:rPr>
              <a:t>Los componentes de la documentación de los requisitos incluyen, pero no se limitan a, proyecto (incluido el producto) y los requisitos de calidad. </a:t>
            </a:r>
            <a:endParaRPr lang="es-PE" sz="2200" dirty="0"/>
          </a:p>
          <a:p>
            <a:pPr lvl="2">
              <a:lnSpc>
                <a:spcPct val="80000"/>
              </a:lnSpc>
            </a:pPr>
            <a:r>
              <a:rPr lang="es-PE" sz="2200" dirty="0">
                <a:latin typeface="Arial"/>
                <a:cs typeface="Arial"/>
              </a:rPr>
              <a:t>Los requisitos son utilizados por el equipo del proyecto para ayudar a planificar cómo se llevará a cabo el control de calidad del proyecto.</a:t>
            </a:r>
          </a:p>
          <a:p>
            <a:pPr lvl="1">
              <a:lnSpc>
                <a:spcPct val="80000"/>
              </a:lnSpc>
            </a:pPr>
            <a:endParaRPr lang="es-PE" sz="2600" i="1"/>
          </a:p>
          <a:p>
            <a:pPr>
              <a:lnSpc>
                <a:spcPct val="80000"/>
              </a:lnSpc>
            </a:pPr>
            <a:endParaRPr lang="es-PE" sz="30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pic>
        <p:nvPicPr>
          <p:cNvPr id="74" name="Picture 8">
            <a:extLst>
              <a:ext uri="{FF2B5EF4-FFF2-40B4-BE49-F238E27FC236}">
                <a16:creationId xmlns:a16="http://schemas.microsoft.com/office/drawing/2014/main" id="{6E24BC92-6397-42B8-9D2B-71B1C29A1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1034" y="1657590"/>
            <a:ext cx="1561801" cy="1148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5" name="Picture 2">
            <a:extLst>
              <a:ext uri="{FF2B5EF4-FFF2-40B4-BE49-F238E27FC236}">
                <a16:creationId xmlns:a16="http://schemas.microsoft.com/office/drawing/2014/main" id="{6BCD4D17-8982-4011-9113-3FCC5651B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7434" y="3961118"/>
            <a:ext cx="1080333" cy="115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9091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8988" y="1029028"/>
            <a:ext cx="5476717" cy="477331"/>
          </a:xfrm>
        </p:spPr>
        <p:txBody>
          <a:bodyPr>
            <a:normAutofit fontScale="85000" lnSpcReduction="20000"/>
          </a:bodyPr>
          <a:lstStyle/>
          <a:p>
            <a:r>
              <a:rPr lang="es-ES" dirty="0"/>
              <a:t>Planificar la Calidad</a:t>
            </a:r>
            <a:endParaRPr lang="es-PE" dirty="0"/>
          </a:p>
          <a:p>
            <a:r>
              <a:rPr lang="es-ES" dirty="0"/>
              <a:t>Herramientas y Técnicas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8" name="10 Rectángulo">
            <a:extLst>
              <a:ext uri="{FF2B5EF4-FFF2-40B4-BE49-F238E27FC236}">
                <a16:creationId xmlns:a16="http://schemas.microsoft.com/office/drawing/2014/main" id="{2F32634E-C315-4AB9-9DD1-8D8BD7EF81D9}"/>
              </a:ext>
            </a:extLst>
          </p:cNvPr>
          <p:cNvSpPr/>
          <p:nvPr/>
        </p:nvSpPr>
        <p:spPr>
          <a:xfrm>
            <a:off x="1524000" y="5661248"/>
            <a:ext cx="9144000" cy="1196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6 Rectángulo">
            <a:extLst>
              <a:ext uri="{FF2B5EF4-FFF2-40B4-BE49-F238E27FC236}">
                <a16:creationId xmlns:a16="http://schemas.microsoft.com/office/drawing/2014/main" id="{890F8DEC-5C8B-46C6-847F-E76543C7192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71809" y="1561771"/>
            <a:ext cx="8677472" cy="11592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spcAft>
                <a:spcPts val="1100"/>
              </a:spcAft>
            </a:pP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Costos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de 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Conformidad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= (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Costos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Prevención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+  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Costos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Inspección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)</a:t>
            </a:r>
          </a:p>
          <a:p>
            <a:pPr>
              <a:spcAft>
                <a:spcPts val="1100"/>
              </a:spcAft>
            </a:pP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Costos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de No 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Conformidad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=  (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Costo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de 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fallos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 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internos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+ 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costo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de 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fallos</a:t>
            </a:r>
            <a:r>
              <a:rPr lang="en-US" altLang="ja-JP" sz="1700" b="1" dirty="0">
                <a:latin typeface="Arial" pitchFamily="34" charset="0"/>
                <a:cs typeface="Arial" pitchFamily="34" charset="0"/>
              </a:rPr>
              <a:t> </a:t>
            </a:r>
            <a:r>
              <a:rPr lang="en-US" altLang="ja-JP" sz="1700" b="1" dirty="0" err="1">
                <a:latin typeface="Arial" pitchFamily="34" charset="0"/>
                <a:cs typeface="Arial" pitchFamily="34" charset="0"/>
              </a:rPr>
              <a:t>externos</a:t>
            </a:r>
            <a:r>
              <a:rPr lang="en-US" altLang="ja-JP" sz="1700" dirty="0">
                <a:latin typeface="Arial" pitchFamily="34" charset="0"/>
                <a:cs typeface="Arial" pitchFamily="34" charset="0"/>
              </a:rPr>
              <a:t>)</a:t>
            </a:r>
            <a:endParaRPr lang="en-US" altLang="ja-JP" sz="1700" dirty="0">
              <a:solidFill>
                <a:srgbClr val="80808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  <a:cs typeface="Arial" pitchFamily="34" charset="0"/>
            </a:endParaRPr>
          </a:p>
          <a:p>
            <a:pPr>
              <a:spcAft>
                <a:spcPts val="1100"/>
              </a:spcAft>
            </a:pPr>
            <a:r>
              <a:rPr lang="en-US" altLang="ja-JP" sz="17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COQ =  </a:t>
            </a:r>
            <a:r>
              <a:rPr lang="en-US" altLang="ja-JP" sz="1700" b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Costos</a:t>
            </a:r>
            <a:r>
              <a:rPr lang="en-US" altLang="ja-JP" sz="17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de </a:t>
            </a:r>
            <a:r>
              <a:rPr lang="en-US" altLang="ja-JP" sz="1700" b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Conformidad</a:t>
            </a:r>
            <a:r>
              <a:rPr lang="en-US" altLang="ja-JP" sz="17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+ </a:t>
            </a:r>
            <a:r>
              <a:rPr lang="en-US" altLang="ja-JP" sz="1700" b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Costos</a:t>
            </a:r>
            <a:r>
              <a:rPr lang="en-US" altLang="ja-JP" sz="17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de No </a:t>
            </a:r>
            <a:r>
              <a:rPr lang="en-US" altLang="ja-JP" sz="1700" b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Conformidad</a:t>
            </a:r>
            <a:endParaRPr lang="en-US" altLang="ja-JP" sz="1700" b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2B52FBF2-0AC3-4FDE-ADE9-C8BF73C8CC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1" t="20769" r="7557" b="14807"/>
          <a:stretch/>
        </p:blipFill>
        <p:spPr bwMode="auto">
          <a:xfrm>
            <a:off x="1136898" y="2930224"/>
            <a:ext cx="7671901" cy="3692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3823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Planificar la Calidad</a:t>
            </a:r>
            <a:endParaRPr lang="es-PE" dirty="0"/>
          </a:p>
          <a:p>
            <a:r>
              <a:rPr lang="es-ES" dirty="0"/>
              <a:t>Herramientas y Técnicas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9FE1FD6-16A4-4368-B201-80682A7BF85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1933575"/>
            <a:ext cx="7850188" cy="469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  <a:cs typeface="Arial"/>
              </a:rPr>
              <a:t>Siete herramientas básicas de calidad</a:t>
            </a:r>
            <a:endParaRPr lang="es-PE" sz="3000" dirty="0">
              <a:solidFill>
                <a:schemeClr val="tx1">
                  <a:lumMod val="95000"/>
                  <a:lumOff val="5000"/>
                </a:schemeClr>
              </a:solidFill>
              <a:latin typeface="Arial"/>
              <a:cs typeface="Arial"/>
            </a:endParaRPr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grpSp>
        <p:nvGrpSpPr>
          <p:cNvPr id="11" name="3 Grupo">
            <a:extLst>
              <a:ext uri="{FF2B5EF4-FFF2-40B4-BE49-F238E27FC236}">
                <a16:creationId xmlns:a16="http://schemas.microsoft.com/office/drawing/2014/main" id="{50B8D5F8-4D8C-47BE-9987-91E08F96244C}"/>
              </a:ext>
            </a:extLst>
          </p:cNvPr>
          <p:cNvGrpSpPr/>
          <p:nvPr/>
        </p:nvGrpSpPr>
        <p:grpSpPr>
          <a:xfrm>
            <a:off x="756691" y="2517808"/>
            <a:ext cx="9022075" cy="3985845"/>
            <a:chOff x="0" y="1700808"/>
            <a:chExt cx="9144000" cy="5548314"/>
          </a:xfrm>
        </p:grpSpPr>
        <p:sp>
          <p:nvSpPr>
            <p:cNvPr id="12" name="4 Rectángulo">
              <a:extLst>
                <a:ext uri="{FF2B5EF4-FFF2-40B4-BE49-F238E27FC236}">
                  <a16:creationId xmlns:a16="http://schemas.microsoft.com/office/drawing/2014/main" id="{A66A5BB8-C56D-405A-A0E6-940D620031D1}"/>
                </a:ext>
              </a:extLst>
            </p:cNvPr>
            <p:cNvSpPr/>
            <p:nvPr/>
          </p:nvSpPr>
          <p:spPr>
            <a:xfrm>
              <a:off x="0" y="5661248"/>
              <a:ext cx="9144000" cy="11967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grpSp>
          <p:nvGrpSpPr>
            <p:cNvPr id="13" name="Group 11">
              <a:extLst>
                <a:ext uri="{FF2B5EF4-FFF2-40B4-BE49-F238E27FC236}">
                  <a16:creationId xmlns:a16="http://schemas.microsoft.com/office/drawing/2014/main" id="{587C06C4-2EF1-4EAB-8EC1-D227679CB27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35496" y="1700808"/>
              <a:ext cx="9031034" cy="5548314"/>
              <a:chOff x="-24" y="584"/>
              <a:chExt cx="5725" cy="3517"/>
            </a:xfrm>
          </p:grpSpPr>
          <p:pic>
            <p:nvPicPr>
              <p:cNvPr id="14" name="Picture 2">
                <a:extLst>
                  <a:ext uri="{FF2B5EF4-FFF2-40B4-BE49-F238E27FC236}">
                    <a16:creationId xmlns:a16="http://schemas.microsoft.com/office/drawing/2014/main" id="{8E32C37C-3796-43FE-9B5E-69FDEFF3AE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3129"/>
              <a:stretch>
                <a:fillRect/>
              </a:stretch>
            </p:blipFill>
            <p:spPr bwMode="auto">
              <a:xfrm>
                <a:off x="-24" y="584"/>
                <a:ext cx="5725" cy="35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" name="Rectangle 4">
                <a:extLst>
                  <a:ext uri="{FF2B5EF4-FFF2-40B4-BE49-F238E27FC236}">
                    <a16:creationId xmlns:a16="http://schemas.microsoft.com/office/drawing/2014/main" id="{70F7212B-BA4D-498D-887A-F31759FDBE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" y="679"/>
                <a:ext cx="1115" cy="115"/>
              </a:xfrm>
              <a:prstGeom prst="rect">
                <a:avLst/>
              </a:prstGeom>
              <a:solidFill>
                <a:srgbClr val="EBF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r>
                  <a:rPr lang="es-PE" sz="1200" b="1"/>
                  <a:t>Diagrama de flujo</a:t>
                </a:r>
              </a:p>
            </p:txBody>
          </p:sp>
          <p:sp>
            <p:nvSpPr>
              <p:cNvPr id="16" name="Rectangle 5">
                <a:extLst>
                  <a:ext uri="{FF2B5EF4-FFF2-40B4-BE49-F238E27FC236}">
                    <a16:creationId xmlns:a16="http://schemas.microsoft.com/office/drawing/2014/main" id="{0DC390CD-1481-430F-BBA7-43DD75162E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7" y="890"/>
                <a:ext cx="1206" cy="136"/>
              </a:xfrm>
              <a:prstGeom prst="rect">
                <a:avLst/>
              </a:prstGeom>
              <a:solidFill>
                <a:srgbClr val="EBF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r>
                  <a:rPr lang="es-PE" sz="1200" b="1" dirty="0"/>
                  <a:t>Diagrama de control</a:t>
                </a:r>
              </a:p>
            </p:txBody>
          </p:sp>
          <p:sp>
            <p:nvSpPr>
              <p:cNvPr id="17" name="Rectangle 6">
                <a:extLst>
                  <a:ext uri="{FF2B5EF4-FFF2-40B4-BE49-F238E27FC236}">
                    <a16:creationId xmlns:a16="http://schemas.microsoft.com/office/drawing/2014/main" id="{C966E965-3FFA-4261-8083-0BEA31D9B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" y="2568"/>
                <a:ext cx="1451" cy="136"/>
              </a:xfrm>
              <a:prstGeom prst="rect">
                <a:avLst/>
              </a:prstGeom>
              <a:solidFill>
                <a:srgbClr val="EBF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r>
                  <a:rPr lang="es-PE" sz="1200" b="1" dirty="0"/>
                  <a:t>Hoja de Verificación</a:t>
                </a:r>
              </a:p>
            </p:txBody>
          </p:sp>
          <p:sp>
            <p:nvSpPr>
              <p:cNvPr id="18" name="Rectangle 7">
                <a:extLst>
                  <a:ext uri="{FF2B5EF4-FFF2-40B4-BE49-F238E27FC236}">
                    <a16:creationId xmlns:a16="http://schemas.microsoft.com/office/drawing/2014/main" id="{830FA70D-6996-4562-83FF-18BB8B845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3" y="2704"/>
                <a:ext cx="816" cy="136"/>
              </a:xfrm>
              <a:prstGeom prst="rect">
                <a:avLst/>
              </a:prstGeom>
              <a:solidFill>
                <a:srgbClr val="EBF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r>
                  <a:rPr lang="es-PE" sz="1200" b="1"/>
                  <a:t>Histograma</a:t>
                </a:r>
              </a:p>
            </p:txBody>
          </p:sp>
          <p:sp>
            <p:nvSpPr>
              <p:cNvPr id="19" name="Rectangle 8">
                <a:extLst>
                  <a:ext uri="{FF2B5EF4-FFF2-40B4-BE49-F238E27FC236}">
                    <a16:creationId xmlns:a16="http://schemas.microsoft.com/office/drawing/2014/main" id="{1C0C27D8-E46A-4509-840F-E1128F282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70" y="605"/>
                <a:ext cx="1270" cy="157"/>
              </a:xfrm>
              <a:prstGeom prst="rect">
                <a:avLst/>
              </a:prstGeom>
              <a:solidFill>
                <a:srgbClr val="EBF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r>
                  <a:rPr lang="es-PE" sz="1200" b="1" dirty="0"/>
                  <a:t>Diagrama causa-efecto</a:t>
                </a:r>
              </a:p>
            </p:txBody>
          </p:sp>
          <p:sp>
            <p:nvSpPr>
              <p:cNvPr id="20" name="Rectangle 9">
                <a:extLst>
                  <a:ext uri="{FF2B5EF4-FFF2-40B4-BE49-F238E27FC236}">
                    <a16:creationId xmlns:a16="http://schemas.microsoft.com/office/drawing/2014/main" id="{D2ECA09D-DEF5-4456-B7F6-A8858F7D41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99" y="1549"/>
                <a:ext cx="1270" cy="136"/>
              </a:xfrm>
              <a:prstGeom prst="rect">
                <a:avLst/>
              </a:prstGeom>
              <a:solidFill>
                <a:srgbClr val="EBF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r>
                  <a:rPr lang="es-PE" sz="1200" b="1" dirty="0"/>
                  <a:t>Diagrama de dispersión</a:t>
                </a:r>
              </a:p>
            </p:txBody>
          </p:sp>
          <p:sp>
            <p:nvSpPr>
              <p:cNvPr id="21" name="Rectangle 10">
                <a:extLst>
                  <a:ext uri="{FF2B5EF4-FFF2-40B4-BE49-F238E27FC236}">
                    <a16:creationId xmlns:a16="http://schemas.microsoft.com/office/drawing/2014/main" id="{0F2A866A-17E4-405E-B930-F49437594C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0" y="2432"/>
                <a:ext cx="1044" cy="136"/>
              </a:xfrm>
              <a:prstGeom prst="rect">
                <a:avLst/>
              </a:prstGeom>
              <a:solidFill>
                <a:srgbClr val="EBF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r>
                  <a:rPr lang="es-PE" sz="1200" b="1"/>
                  <a:t>Diagrama de Pareto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13150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Planificar la Calidad</a:t>
            </a:r>
            <a:endParaRPr lang="es-PE" dirty="0"/>
          </a:p>
          <a:p>
            <a:r>
              <a:rPr lang="es-ES" dirty="0"/>
              <a:t>Herramientas y Técnicas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36A3A0-6DF7-423F-8E4B-153E937EF1B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63" y="1948685"/>
            <a:ext cx="7850188" cy="4075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</a:pPr>
            <a:r>
              <a:rPr lang="es-PE">
                <a:solidFill>
                  <a:schemeClr val="tx2"/>
                </a:solidFill>
              </a:rPr>
              <a:t>Reuniones</a:t>
            </a:r>
            <a:endParaRPr lang="es-PE" sz="22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grpSp>
        <p:nvGrpSpPr>
          <p:cNvPr id="7" name="3 Grupo">
            <a:extLst>
              <a:ext uri="{FF2B5EF4-FFF2-40B4-BE49-F238E27FC236}">
                <a16:creationId xmlns:a16="http://schemas.microsoft.com/office/drawing/2014/main" id="{BBB3201C-FBD8-4FB9-819C-099617F313C9}"/>
              </a:ext>
            </a:extLst>
          </p:cNvPr>
          <p:cNvGrpSpPr/>
          <p:nvPr/>
        </p:nvGrpSpPr>
        <p:grpSpPr>
          <a:xfrm>
            <a:off x="1879285" y="2442047"/>
            <a:ext cx="7560840" cy="2786539"/>
            <a:chOff x="1187624" y="1820723"/>
            <a:chExt cx="7560840" cy="2786539"/>
          </a:xfrm>
        </p:grpSpPr>
        <p:pic>
          <p:nvPicPr>
            <p:cNvPr id="8" name="Picture 14">
              <a:extLst>
                <a:ext uri="{FF2B5EF4-FFF2-40B4-BE49-F238E27FC236}">
                  <a16:creationId xmlns:a16="http://schemas.microsoft.com/office/drawing/2014/main" id="{3596AB65-091D-45C8-871B-5B84357DC7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7624" y="2420888"/>
              <a:ext cx="1568152" cy="1339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1 Rectángulo">
              <a:extLst>
                <a:ext uri="{FF2B5EF4-FFF2-40B4-BE49-F238E27FC236}">
                  <a16:creationId xmlns:a16="http://schemas.microsoft.com/office/drawing/2014/main" id="{E45D793D-7798-46E6-96B8-624C5ADABB34}"/>
                </a:ext>
              </a:extLst>
            </p:cNvPr>
            <p:cNvSpPr/>
            <p:nvPr/>
          </p:nvSpPr>
          <p:spPr>
            <a:xfrm>
              <a:off x="3779912" y="1820723"/>
              <a:ext cx="4968552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s-PE" dirty="0"/>
                <a:t>Equipos de proyecto pueden celebrar reuniones de planificación para desarrollar el plan de gestión de calidad</a:t>
              </a:r>
            </a:p>
          </p:txBody>
        </p:sp>
        <p:sp>
          <p:nvSpPr>
            <p:cNvPr id="10" name="2 Rectángulo">
              <a:extLst>
                <a:ext uri="{FF2B5EF4-FFF2-40B4-BE49-F238E27FC236}">
                  <a16:creationId xmlns:a16="http://schemas.microsoft.com/office/drawing/2014/main" id="{241AEF13-4CED-4379-A006-39E29EB12BE7}"/>
                </a:ext>
              </a:extLst>
            </p:cNvPr>
            <p:cNvSpPr/>
            <p:nvPr/>
          </p:nvSpPr>
          <p:spPr>
            <a:xfrm>
              <a:off x="3779912" y="2852936"/>
              <a:ext cx="4968552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s-PE" dirty="0"/>
                <a:t>Entre los participantes en estas reuniones están: Director de Proyecto, Patrocinador, miembros del equipo de proyecto, determinados interesados, todos aquellos que tengan responsabilidades relativas a las actividades de la Gestión de la Calidad del Proyecto</a:t>
              </a:r>
            </a:p>
          </p:txBody>
        </p:sp>
        <p:cxnSp>
          <p:nvCxnSpPr>
            <p:cNvPr id="11" name="4 Conector recto de flecha">
              <a:extLst>
                <a:ext uri="{FF2B5EF4-FFF2-40B4-BE49-F238E27FC236}">
                  <a16:creationId xmlns:a16="http://schemas.microsoft.com/office/drawing/2014/main" id="{4E88A10C-F0C2-4DBC-B975-48AEAFB7599A}"/>
                </a:ext>
              </a:extLst>
            </p:cNvPr>
            <p:cNvCxnSpPr/>
            <p:nvPr/>
          </p:nvCxnSpPr>
          <p:spPr>
            <a:xfrm flipH="1">
              <a:off x="2755776" y="2282388"/>
              <a:ext cx="1024136" cy="46166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10 Conector recto de flecha">
              <a:extLst>
                <a:ext uri="{FF2B5EF4-FFF2-40B4-BE49-F238E27FC236}">
                  <a16:creationId xmlns:a16="http://schemas.microsoft.com/office/drawing/2014/main" id="{86DA9490-8DCA-4A60-BA34-2545FF35F4FC}"/>
                </a:ext>
              </a:extLst>
            </p:cNvPr>
            <p:cNvCxnSpPr>
              <a:stCxn id="10" idx="1"/>
              <a:endCxn id="8" idx="3"/>
            </p:cNvCxnSpPr>
            <p:nvPr/>
          </p:nvCxnSpPr>
          <p:spPr>
            <a:xfrm flipH="1" flipV="1">
              <a:off x="2755776" y="3090620"/>
              <a:ext cx="1024136" cy="63947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1514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Planificar la Calidad</a:t>
            </a:r>
            <a:endParaRPr lang="es-PE" dirty="0"/>
          </a:p>
          <a:p>
            <a:r>
              <a:rPr lang="es-ES" dirty="0"/>
              <a:t>Salidas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pSp>
        <p:nvGrpSpPr>
          <p:cNvPr id="22" name="10 Grupo">
            <a:extLst>
              <a:ext uri="{FF2B5EF4-FFF2-40B4-BE49-F238E27FC236}">
                <a16:creationId xmlns:a16="http://schemas.microsoft.com/office/drawing/2014/main" id="{97494B6E-FB76-4313-A145-1FAD623C40B6}"/>
              </a:ext>
            </a:extLst>
          </p:cNvPr>
          <p:cNvGrpSpPr/>
          <p:nvPr/>
        </p:nvGrpSpPr>
        <p:grpSpPr>
          <a:xfrm>
            <a:off x="3036540" y="4373812"/>
            <a:ext cx="5689476" cy="1920762"/>
            <a:chOff x="827584" y="3947360"/>
            <a:chExt cx="5905500" cy="2091514"/>
          </a:xfrm>
        </p:grpSpPr>
        <p:pic>
          <p:nvPicPr>
            <p:cNvPr id="23" name="Picture 1">
              <a:extLst>
                <a:ext uri="{FF2B5EF4-FFF2-40B4-BE49-F238E27FC236}">
                  <a16:creationId xmlns:a16="http://schemas.microsoft.com/office/drawing/2014/main" id="{E7D5350F-0842-4513-8CEB-C57ACCED567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t="52574"/>
            <a:stretch/>
          </p:blipFill>
          <p:spPr bwMode="auto">
            <a:xfrm>
              <a:off x="827584" y="3947360"/>
              <a:ext cx="5905500" cy="20915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E512AA1E-45A2-4C35-B9F6-FDD87B0D6E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4149080"/>
              <a:ext cx="864096" cy="864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5" name="2 Grupo">
            <a:extLst>
              <a:ext uri="{FF2B5EF4-FFF2-40B4-BE49-F238E27FC236}">
                <a16:creationId xmlns:a16="http://schemas.microsoft.com/office/drawing/2014/main" id="{CC35B550-A727-4D7F-9AE9-AFF400A696AE}"/>
              </a:ext>
            </a:extLst>
          </p:cNvPr>
          <p:cNvGrpSpPr/>
          <p:nvPr/>
        </p:nvGrpSpPr>
        <p:grpSpPr>
          <a:xfrm>
            <a:off x="2893369" y="2003123"/>
            <a:ext cx="6105525" cy="2201281"/>
            <a:chOff x="683568" y="1340768"/>
            <a:chExt cx="6105525" cy="2201281"/>
          </a:xfrm>
        </p:grpSpPr>
        <p:pic>
          <p:nvPicPr>
            <p:cNvPr id="26" name="Picture 1">
              <a:extLst>
                <a:ext uri="{FF2B5EF4-FFF2-40B4-BE49-F238E27FC236}">
                  <a16:creationId xmlns:a16="http://schemas.microsoft.com/office/drawing/2014/main" id="{E8C1DDF8-A9BC-4E1C-9DB8-1FA07BAD2D2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/>
            <a:srcRect b="45622"/>
            <a:stretch/>
          </p:blipFill>
          <p:spPr bwMode="auto">
            <a:xfrm>
              <a:off x="683568" y="1340768"/>
              <a:ext cx="6105525" cy="2201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22482373-F7C2-4325-BC85-0C46CCF3F0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4861" y="1647857"/>
              <a:ext cx="832487" cy="7935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46267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Planificar la Calidad</a:t>
            </a:r>
            <a:endParaRPr lang="es-PE" dirty="0"/>
          </a:p>
          <a:p>
            <a:r>
              <a:rPr lang="es-ES" dirty="0"/>
              <a:t>Salidas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4" name="28 Rectángulo">
            <a:extLst>
              <a:ext uri="{FF2B5EF4-FFF2-40B4-BE49-F238E27FC236}">
                <a16:creationId xmlns:a16="http://schemas.microsoft.com/office/drawing/2014/main" id="{7E2ED5E5-C1FD-4462-A163-9B9B88B5A322}"/>
              </a:ext>
            </a:extLst>
          </p:cNvPr>
          <p:cNvSpPr/>
          <p:nvPr/>
        </p:nvSpPr>
        <p:spPr>
          <a:xfrm>
            <a:off x="1524000" y="5661248"/>
            <a:ext cx="9144000" cy="1196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4FBDD9BF-6609-4B19-B0C0-247578A517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59039"/>
          <a:stretch/>
        </p:blipFill>
        <p:spPr bwMode="auto">
          <a:xfrm>
            <a:off x="1726069" y="1939499"/>
            <a:ext cx="6105525" cy="16581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8" name="24 Grupo">
            <a:extLst>
              <a:ext uri="{FF2B5EF4-FFF2-40B4-BE49-F238E27FC236}">
                <a16:creationId xmlns:a16="http://schemas.microsoft.com/office/drawing/2014/main" id="{44675496-907A-4D20-BC83-A0A5866061FD}"/>
              </a:ext>
            </a:extLst>
          </p:cNvPr>
          <p:cNvGrpSpPr/>
          <p:nvPr/>
        </p:nvGrpSpPr>
        <p:grpSpPr>
          <a:xfrm>
            <a:off x="1993177" y="3810891"/>
            <a:ext cx="7416824" cy="2683383"/>
            <a:chOff x="1043608" y="2908298"/>
            <a:chExt cx="7416824" cy="2772730"/>
          </a:xfrm>
        </p:grpSpPr>
        <p:sp>
          <p:nvSpPr>
            <p:cNvPr id="9" name="4 Rectángulo">
              <a:extLst>
                <a:ext uri="{FF2B5EF4-FFF2-40B4-BE49-F238E27FC236}">
                  <a16:creationId xmlns:a16="http://schemas.microsoft.com/office/drawing/2014/main" id="{0AE7462A-6F80-48F8-A99F-49431BA42A4E}"/>
                </a:ext>
              </a:extLst>
            </p:cNvPr>
            <p:cNvSpPr/>
            <p:nvPr/>
          </p:nvSpPr>
          <p:spPr>
            <a:xfrm>
              <a:off x="3419872" y="2908298"/>
              <a:ext cx="5040560" cy="9540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s-PE" dirty="0"/>
                <a:t>Es una herramienta estructurada específica de cada componente, que se usa para verificar que se hayan ejecutado una serie de pasos necesarios.</a:t>
              </a:r>
            </a:p>
          </p:txBody>
        </p:sp>
        <p:sp>
          <p:nvSpPr>
            <p:cNvPr id="10" name="7 Rectángulo">
              <a:extLst>
                <a:ext uri="{FF2B5EF4-FFF2-40B4-BE49-F238E27FC236}">
                  <a16:creationId xmlns:a16="http://schemas.microsoft.com/office/drawing/2014/main" id="{0B682DDB-BF80-4039-B230-562E4253A4FA}"/>
                </a:ext>
              </a:extLst>
            </p:cNvPr>
            <p:cNvSpPr/>
            <p:nvPr/>
          </p:nvSpPr>
          <p:spPr>
            <a:xfrm>
              <a:off x="3419872" y="3873822"/>
              <a:ext cx="5040560" cy="12402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s-PE" dirty="0"/>
                <a:t>Algunas organizaciones disponen de listas de verificación desarrolladas por asociaciones profesionales o proveedores de servicios comerciales</a:t>
              </a:r>
            </a:p>
          </p:txBody>
        </p:sp>
        <p:sp>
          <p:nvSpPr>
            <p:cNvPr id="11" name="12 Rectángulo">
              <a:extLst>
                <a:ext uri="{FF2B5EF4-FFF2-40B4-BE49-F238E27FC236}">
                  <a16:creationId xmlns:a16="http://schemas.microsoft.com/office/drawing/2014/main" id="{9F085610-0CB8-4A70-A65F-6842FB46D2E6}"/>
                </a:ext>
              </a:extLst>
            </p:cNvPr>
            <p:cNvSpPr/>
            <p:nvPr/>
          </p:nvSpPr>
          <p:spPr>
            <a:xfrm>
              <a:off x="3419872" y="5013176"/>
              <a:ext cx="5040560" cy="6678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s-PE" dirty="0"/>
                <a:t>Deben incorporar los criterios de aceptación incluidos en la línea base del alcance</a:t>
              </a:r>
            </a:p>
          </p:txBody>
        </p:sp>
        <p:pic>
          <p:nvPicPr>
            <p:cNvPr id="12" name="Picture 9">
              <a:extLst>
                <a:ext uri="{FF2B5EF4-FFF2-40B4-BE49-F238E27FC236}">
                  <a16:creationId xmlns:a16="http://schemas.microsoft.com/office/drawing/2014/main" id="{4400F897-D400-41AD-AEFA-DCB2FE025E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3394707"/>
              <a:ext cx="1008112" cy="1174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3" name="14 Conector recto de flecha">
              <a:extLst>
                <a:ext uri="{FF2B5EF4-FFF2-40B4-BE49-F238E27FC236}">
                  <a16:creationId xmlns:a16="http://schemas.microsoft.com/office/drawing/2014/main" id="{B17E2656-22F2-4C00-9859-A4EBCEDE905C}"/>
                </a:ext>
              </a:extLst>
            </p:cNvPr>
            <p:cNvCxnSpPr>
              <a:stCxn id="9" idx="1"/>
              <a:endCxn id="12" idx="3"/>
            </p:cNvCxnSpPr>
            <p:nvPr/>
          </p:nvCxnSpPr>
          <p:spPr>
            <a:xfrm flipH="1">
              <a:off x="2051720" y="3385335"/>
              <a:ext cx="1368152" cy="596622"/>
            </a:xfrm>
            <a:prstGeom prst="straightConnector1">
              <a:avLst/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17 Conector recto de flecha">
              <a:extLst>
                <a:ext uri="{FF2B5EF4-FFF2-40B4-BE49-F238E27FC236}">
                  <a16:creationId xmlns:a16="http://schemas.microsoft.com/office/drawing/2014/main" id="{E43ED88A-FEFD-4D63-A5FD-C6EFDAD0608C}"/>
                </a:ext>
              </a:extLst>
            </p:cNvPr>
            <p:cNvCxnSpPr>
              <a:stCxn id="10" idx="1"/>
            </p:cNvCxnSpPr>
            <p:nvPr/>
          </p:nvCxnSpPr>
          <p:spPr>
            <a:xfrm flipH="1" flipV="1">
              <a:off x="2051720" y="4149081"/>
              <a:ext cx="1368152" cy="344890"/>
            </a:xfrm>
            <a:prstGeom prst="straightConnector1">
              <a:avLst/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19 Conector recto de flecha">
              <a:extLst>
                <a:ext uri="{FF2B5EF4-FFF2-40B4-BE49-F238E27FC236}">
                  <a16:creationId xmlns:a16="http://schemas.microsoft.com/office/drawing/2014/main" id="{E0FC9C80-F1BC-4642-B1A2-B943C4B53715}"/>
                </a:ext>
              </a:extLst>
            </p:cNvPr>
            <p:cNvCxnSpPr>
              <a:stCxn id="11" idx="1"/>
            </p:cNvCxnSpPr>
            <p:nvPr/>
          </p:nvCxnSpPr>
          <p:spPr>
            <a:xfrm flipH="1" flipV="1">
              <a:off x="2051720" y="4407497"/>
              <a:ext cx="1368152" cy="939605"/>
            </a:xfrm>
            <a:prstGeom prst="straightConnector1">
              <a:avLst/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26 CuadroTexto">
              <a:extLst>
                <a:ext uri="{FF2B5EF4-FFF2-40B4-BE49-F238E27FC236}">
                  <a16:creationId xmlns:a16="http://schemas.microsoft.com/office/drawing/2014/main" id="{AA9CE623-734A-47F0-93DB-DB0325312CFC}"/>
                </a:ext>
              </a:extLst>
            </p:cNvPr>
            <p:cNvSpPr txBox="1"/>
            <p:nvPr/>
          </p:nvSpPr>
          <p:spPr>
            <a:xfrm>
              <a:off x="1043608" y="4658653"/>
              <a:ext cx="1420357" cy="8109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1500" b="1" dirty="0"/>
                <a:t>Listas de Verificación de Calidad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87392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Gestionar la Calidad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8D182D-4F41-4D9D-BCDB-4A76B2A8C46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16678" y="2011140"/>
            <a:ext cx="10121810" cy="41409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80000"/>
              </a:lnSpc>
            </a:pPr>
            <a:r>
              <a:rPr lang="es-PE" dirty="0">
                <a:latin typeface="Arial"/>
                <a:cs typeface="Arial"/>
              </a:rPr>
              <a:t>Proceso que consiste en auditar los requerimientos de calidad y los resultados de las mediciones de control de calidad, para asegurar que se utilicen las definiciones operacionales adecuadas y normas de calidad adecuadas.</a:t>
            </a:r>
          </a:p>
          <a:p>
            <a:pPr lvl="1" algn="just">
              <a:lnSpc>
                <a:spcPct val="80000"/>
              </a:lnSpc>
            </a:pPr>
            <a:endParaRPr lang="es-PE" dirty="0">
              <a:latin typeface="Arial"/>
              <a:cs typeface="Arial"/>
            </a:endParaRPr>
          </a:p>
          <a:p>
            <a:pPr lvl="1" algn="just">
              <a:lnSpc>
                <a:spcPct val="80000"/>
              </a:lnSpc>
            </a:pPr>
            <a:r>
              <a:rPr lang="es-PE" dirty="0">
                <a:latin typeface="Arial"/>
                <a:cs typeface="Arial"/>
              </a:rPr>
              <a:t>A menudo las actividades de aseguramiento de calidad son supervisadas por un departamento de aseguramiento de calidad.</a:t>
            </a:r>
          </a:p>
          <a:p>
            <a:pPr lvl="1" algn="just">
              <a:lnSpc>
                <a:spcPct val="80000"/>
              </a:lnSpc>
            </a:pPr>
            <a:endParaRPr lang="es-PE" dirty="0">
              <a:latin typeface="Arial"/>
              <a:cs typeface="Arial"/>
            </a:endParaRPr>
          </a:p>
          <a:p>
            <a:pPr lvl="1" algn="just">
              <a:lnSpc>
                <a:spcPct val="80000"/>
              </a:lnSpc>
            </a:pPr>
            <a:r>
              <a:rPr lang="es-PE" dirty="0">
                <a:latin typeface="Arial"/>
                <a:cs typeface="Arial"/>
              </a:rPr>
              <a:t>Cubre también la mejora continua del proceso, que es un medio iterativo de mejorar la calidad de todos los procesos.</a:t>
            </a:r>
          </a:p>
          <a:p>
            <a:pPr lvl="1">
              <a:lnSpc>
                <a:spcPct val="80000"/>
              </a:lnSpc>
            </a:pPr>
            <a:endParaRPr lang="es-ES" sz="2600" i="1"/>
          </a:p>
          <a:p>
            <a:pPr>
              <a:lnSpc>
                <a:spcPct val="80000"/>
              </a:lnSpc>
            </a:pPr>
            <a:endParaRPr lang="es-PE" sz="30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86990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10983" y="1801953"/>
            <a:ext cx="7180667" cy="4072374"/>
          </a:xfrm>
        </p:spPr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dirty="0">
                <a:latin typeface="Stag Book"/>
                <a:cs typeface="Arial"/>
              </a:rPr>
              <a:t>Logro de Aprendizaje N</a:t>
            </a:r>
            <a:r>
              <a:rPr lang="es-PE" sz="4000" spc="0" dirty="0">
                <a:latin typeface="Stag Book"/>
                <a:cs typeface="Arial"/>
              </a:rPr>
              <a:t>°8</a:t>
            </a:r>
            <a:r>
              <a:rPr lang="es-PE" dirty="0">
                <a:latin typeface="Stag Book"/>
                <a:cs typeface="Arial"/>
              </a:rPr>
              <a:t>:</a:t>
            </a:r>
            <a:endParaRPr lang="es-PE" sz="4000" spc="0" dirty="0">
              <a:latin typeface="Stag Book"/>
              <a:cs typeface="Arial"/>
            </a:endParaRPr>
          </a:p>
          <a:p>
            <a:r>
              <a:rPr lang="es-PE" dirty="0">
                <a:latin typeface="Stag Book"/>
                <a:cs typeface="Arial"/>
              </a:rPr>
              <a:t>Identifica los procesos para gestionar la calidad que se necesitan para terminar un proyecto exitoso.</a:t>
            </a:r>
            <a:endParaRPr lang="es-ES" sz="4000" spc="0" dirty="0"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Gestionar la Calidad</a:t>
            </a:r>
          </a:p>
          <a:p>
            <a:r>
              <a:rPr lang="es-PE" dirty="0"/>
              <a:t>Mapa del Proceso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84A6830E-0679-43FD-9945-E328F759C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076" y="2894134"/>
            <a:ext cx="2952328" cy="1940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10 CuadroTexto">
            <a:extLst>
              <a:ext uri="{FF2B5EF4-FFF2-40B4-BE49-F238E27FC236}">
                <a16:creationId xmlns:a16="http://schemas.microsoft.com/office/drawing/2014/main" id="{112899D5-1F0D-4DA8-8495-19F83D9E92D5}"/>
              </a:ext>
            </a:extLst>
          </p:cNvPr>
          <p:cNvSpPr txBox="1"/>
          <p:nvPr/>
        </p:nvSpPr>
        <p:spPr>
          <a:xfrm>
            <a:off x="5215189" y="2576450"/>
            <a:ext cx="1090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Gestión de calidad y herramientas de control</a:t>
            </a:r>
          </a:p>
        </p:txBody>
      </p:sp>
      <p:sp>
        <p:nvSpPr>
          <p:cNvPr id="9" name="12 Flecha derecha">
            <a:extLst>
              <a:ext uri="{FF2B5EF4-FFF2-40B4-BE49-F238E27FC236}">
                <a16:creationId xmlns:a16="http://schemas.microsoft.com/office/drawing/2014/main" id="{12FF92BF-1B47-471E-AF9F-A4EEE8CE2A81}"/>
              </a:ext>
            </a:extLst>
          </p:cNvPr>
          <p:cNvSpPr/>
          <p:nvPr/>
        </p:nvSpPr>
        <p:spPr>
          <a:xfrm>
            <a:off x="4207877" y="3792747"/>
            <a:ext cx="597024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sp>
        <p:nvSpPr>
          <p:cNvPr id="10" name="13 Flecha derecha">
            <a:extLst>
              <a:ext uri="{FF2B5EF4-FFF2-40B4-BE49-F238E27FC236}">
                <a16:creationId xmlns:a16="http://schemas.microsoft.com/office/drawing/2014/main" id="{B574E659-DBEE-4FE0-AB3E-E6740438633A}"/>
              </a:ext>
            </a:extLst>
          </p:cNvPr>
          <p:cNvSpPr/>
          <p:nvPr/>
        </p:nvSpPr>
        <p:spPr>
          <a:xfrm>
            <a:off x="8163546" y="3846008"/>
            <a:ext cx="691234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D1634BB8-5372-48A7-9C20-AF75A6607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712" y="2082661"/>
            <a:ext cx="709514" cy="709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25 CuadroTexto">
            <a:extLst>
              <a:ext uri="{FF2B5EF4-FFF2-40B4-BE49-F238E27FC236}">
                <a16:creationId xmlns:a16="http://schemas.microsoft.com/office/drawing/2014/main" id="{73501F5C-8BF8-4CEC-A6E6-64DAF6CBE14F}"/>
              </a:ext>
            </a:extLst>
          </p:cNvPr>
          <p:cNvSpPr txBox="1"/>
          <p:nvPr/>
        </p:nvSpPr>
        <p:spPr>
          <a:xfrm>
            <a:off x="2119103" y="2243449"/>
            <a:ext cx="121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Gestión de la Calidad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F4BAA183-52DF-41A0-9F7D-BE6A7763C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682" y="5575765"/>
            <a:ext cx="556435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33 CuadroTexto">
            <a:extLst>
              <a:ext uri="{FF2B5EF4-FFF2-40B4-BE49-F238E27FC236}">
                <a16:creationId xmlns:a16="http://schemas.microsoft.com/office/drawing/2014/main" id="{C1A91E8F-9576-4C4D-8B89-456E779027D2}"/>
              </a:ext>
            </a:extLst>
          </p:cNvPr>
          <p:cNvSpPr txBox="1"/>
          <p:nvPr/>
        </p:nvSpPr>
        <p:spPr>
          <a:xfrm>
            <a:off x="1957697" y="5697576"/>
            <a:ext cx="1481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del proyecto </a:t>
            </a:r>
          </a:p>
        </p:txBody>
      </p:sp>
      <p:sp>
        <p:nvSpPr>
          <p:cNvPr id="15" name="34 CuadroTexto">
            <a:extLst>
              <a:ext uri="{FF2B5EF4-FFF2-40B4-BE49-F238E27FC236}">
                <a16:creationId xmlns:a16="http://schemas.microsoft.com/office/drawing/2014/main" id="{DB777DE5-6622-4B2F-80E5-6A87FA89C2F8}"/>
              </a:ext>
            </a:extLst>
          </p:cNvPr>
          <p:cNvSpPr txBox="1"/>
          <p:nvPr/>
        </p:nvSpPr>
        <p:spPr>
          <a:xfrm>
            <a:off x="7845556" y="2736168"/>
            <a:ext cx="1027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Auditorías de Calidad</a:t>
            </a:r>
          </a:p>
        </p:txBody>
      </p:sp>
      <p:sp>
        <p:nvSpPr>
          <p:cNvPr id="16" name="36 CuadroTexto">
            <a:extLst>
              <a:ext uri="{FF2B5EF4-FFF2-40B4-BE49-F238E27FC236}">
                <a16:creationId xmlns:a16="http://schemas.microsoft.com/office/drawing/2014/main" id="{28951310-782C-490F-AD5B-ABA41A83E6C0}"/>
              </a:ext>
            </a:extLst>
          </p:cNvPr>
          <p:cNvSpPr txBox="1"/>
          <p:nvPr/>
        </p:nvSpPr>
        <p:spPr>
          <a:xfrm>
            <a:off x="9206616" y="2910424"/>
            <a:ext cx="1340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Análisis de Procesos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081E3914-9FAF-4080-8FAD-4DCCD764F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712" y="2889263"/>
            <a:ext cx="709514" cy="709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48 CuadroTexto">
            <a:extLst>
              <a:ext uri="{FF2B5EF4-FFF2-40B4-BE49-F238E27FC236}">
                <a16:creationId xmlns:a16="http://schemas.microsoft.com/office/drawing/2014/main" id="{21336EA5-8BBE-49B5-88CF-45F111A56077}"/>
              </a:ext>
            </a:extLst>
          </p:cNvPr>
          <p:cNvSpPr txBox="1"/>
          <p:nvPr/>
        </p:nvSpPr>
        <p:spPr>
          <a:xfrm>
            <a:off x="2119103" y="2979745"/>
            <a:ext cx="121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mejoras de proceso</a:t>
            </a:r>
          </a:p>
        </p:txBody>
      </p:sp>
      <p:pic>
        <p:nvPicPr>
          <p:cNvPr id="19" name="Picture 8">
            <a:extLst>
              <a:ext uri="{FF2B5EF4-FFF2-40B4-BE49-F238E27FC236}">
                <a16:creationId xmlns:a16="http://schemas.microsoft.com/office/drawing/2014/main" id="{1D50D13D-0858-4698-94AA-E5AB8E918A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77" t="7517"/>
          <a:stretch/>
        </p:blipFill>
        <p:spPr bwMode="auto">
          <a:xfrm>
            <a:off x="1259898" y="3872309"/>
            <a:ext cx="890882" cy="629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50 CuadroTexto">
            <a:extLst>
              <a:ext uri="{FF2B5EF4-FFF2-40B4-BE49-F238E27FC236}">
                <a16:creationId xmlns:a16="http://schemas.microsoft.com/office/drawing/2014/main" id="{EF043206-FA59-4149-B520-E9A4DDBB0AA4}"/>
              </a:ext>
            </a:extLst>
          </p:cNvPr>
          <p:cNvSpPr txBox="1"/>
          <p:nvPr/>
        </p:nvSpPr>
        <p:spPr>
          <a:xfrm>
            <a:off x="2150780" y="3853834"/>
            <a:ext cx="1032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Métricas de calidad</a:t>
            </a:r>
          </a:p>
        </p:txBody>
      </p:sp>
      <p:cxnSp>
        <p:nvCxnSpPr>
          <p:cNvPr id="21" name="57 Conector recto">
            <a:extLst>
              <a:ext uri="{FF2B5EF4-FFF2-40B4-BE49-F238E27FC236}">
                <a16:creationId xmlns:a16="http://schemas.microsoft.com/office/drawing/2014/main" id="{CEC2770C-1AAE-44BE-81F3-1C0013D0A71D}"/>
              </a:ext>
            </a:extLst>
          </p:cNvPr>
          <p:cNvCxnSpPr/>
          <p:nvPr/>
        </p:nvCxnSpPr>
        <p:spPr>
          <a:xfrm>
            <a:off x="4368769" y="1884346"/>
            <a:ext cx="0" cy="1696847"/>
          </a:xfrm>
          <a:prstGeom prst="line">
            <a:avLst/>
          </a:prstGeom>
          <a:ln w="25400"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58 Conector recto">
            <a:extLst>
              <a:ext uri="{FF2B5EF4-FFF2-40B4-BE49-F238E27FC236}">
                <a16:creationId xmlns:a16="http://schemas.microsoft.com/office/drawing/2014/main" id="{70275981-1F33-444C-B227-C36FA0B22EAF}"/>
              </a:ext>
            </a:extLst>
          </p:cNvPr>
          <p:cNvCxnSpPr/>
          <p:nvPr/>
        </p:nvCxnSpPr>
        <p:spPr>
          <a:xfrm>
            <a:off x="9147831" y="4263175"/>
            <a:ext cx="1726703" cy="0"/>
          </a:xfrm>
          <a:prstGeom prst="line">
            <a:avLst/>
          </a:prstGeom>
          <a:ln w="25400"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55 CuadroTexto">
            <a:extLst>
              <a:ext uri="{FF2B5EF4-FFF2-40B4-BE49-F238E27FC236}">
                <a16:creationId xmlns:a16="http://schemas.microsoft.com/office/drawing/2014/main" id="{E2D365ED-D5DB-48AE-BCCF-CFD579EBEAFC}"/>
              </a:ext>
            </a:extLst>
          </p:cNvPr>
          <p:cNvSpPr txBox="1"/>
          <p:nvPr/>
        </p:nvSpPr>
        <p:spPr>
          <a:xfrm>
            <a:off x="1998883" y="4753481"/>
            <a:ext cx="1481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Mediciones de control de calidad</a:t>
            </a:r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9D713870-8D17-4FC2-A059-96739E320A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9" r="53650" b="4560"/>
          <a:stretch/>
        </p:blipFill>
        <p:spPr bwMode="auto">
          <a:xfrm>
            <a:off x="1278803" y="4610769"/>
            <a:ext cx="690609" cy="813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AutoShape 4" descr="data:image/jpeg;base64,/9j/4AAQSkZJRgABAQAAAQABAAD/2wCEAAkGBhAQDxQPEhQQEBIVFBQVEA8QGBIQEBUQFBAVFRUUFBYXHCYfFxkjGRQUHzMgIykpLywvFx4xNTAqNSYrLCkBCQoKDgwOGg8PGiwgHiQtLS4sLCwsKiwxMSwsKSwsLCk0KjQpLCotLC8sLSwpKiwsLCksKSwsNCwsLCwpLCksLP/AABEIAMkA+wMBIgACEQEDEQH/xAAcAAEAAQUBAQAAAAAAAAAAAAAABgECAwUHBAj/xABHEAABAwICBgUHCAkDBQEAAAABAAIDBBESIQUGEzFBUQdhcZHRFCIyU4GSoRYjQlJUk7HCMzQ1YnKDssHwdIKzQ0RjovEV/8QAGwEBAAIDAQEAAAAAAAAAAAAAAAIFAQMEBgf/xAA1EQACAQMBBgQEBQMFAAAAAAAAAQIDBBESBRMhQVGRMVJhcSIygcEGFDTR8EJDsSMkM4Kh/9oADAMBAAIRAxEAPwDuKIiAIiIAiIgCIiAIiIAiIgCIiAIiIAiIgCIiAIiIAiIgCIiAIiIAiIgCIiAIiIAiIgCIqYkBVFbtBzCbQcwhnBcit2g5hNoOYQYLkVu0HMJtBzCDBcit2g5hNoOYQYLkVu0HMJtBzCDBcit2g5hNoOYQYLkVu0HMJtBzCDBcit2g5hNoOYQYLkVu0HMKocEMFUS6IAiIgCIiAIiIAiIgCIiALlvSvrRNHI2kjc6NuDaSuYS1zrk2bcZgZHtuupLifTD+vn/Ts/Oue5bUOBc7EpxndLUs4TZBTrAecnvHxT5QHnJ7x8V46CMFpJAOfHNerZN5DuC4Gkewg6klnh2LvlAecnvHxT5QHnJ7x8Vbsm8h3BNk3kO4LHAnip6di75QHnJ7x8U+UB5ye8fFW7JvIdwTZN5DuCxlE1TqenYu+UB5ye8fFPlAecnvHxVuybyHcE2TeQ7gsakS3NXquxd8oDzk94+KfKA85PePirdk3kO4Jsm8h3BNSG5q9V2LvlAecnvHxT5QHnJ7x8Vbsm8h3BNk3kO4LOUYdKr1XYr8oTzk94+KodPnnJ7xTZN5DuCbJvIdwTgQcKi6di06dP1pPePiqHTjvrSe8fFX7JvJvcE2TeTe4KXAhpqenYxHTTvrSe8fFSPU7XCopaiN4fIYnPAkieSWOYXWJAO4jmOS0TIGkgYRvHAc1sKwATxAZC7Mv96KWGsEZ0NcJKphrHQ+lQVcrWq5W583CIiAIiIAiIgCIiAIiIAuJ9MP6+f9Oz867YuJ9MH6+f8ATs/Oua6+T6l7sH9V/wBWc80f6HtK9S8ujvQPaVINAVNIHYKmIPaT+kBe1ze42t/l1xKOqWD1DqulRUtLfsalWPfZdJm6O6Woj2lJIWngCcbCbbjxChVJotoqvJqgujOJzCRbKTc2994vZZlSlFkKG0aNWMpLxXFrma6newuaHEtbcYiMyBfMjnktlpvQT6ZwzxxuzjlG4jfY8ivBpzQ8lLLs3jhdrh6Lm33j/MlJtT9KCpb/APn1AD43NIiJ9JpaLgA9m7s5JGCb0y4MzXuakUq9H4orxXVdfdEWWISWNj7FudPavyUkhY7zmb2P5t/zJaeduV1plFxemRZUbiFxSVWk/wCdDIiwwTXyPsWZa3wOuDU1lBUVUWUGiiKqopI0SRVFRVUzQy6P0h2j8V7K79Yi7Wf8i8cfpDtH4r2V36xF2s/5FjmYfyM+lQrl52VkZcYw9heBcsDml4HW3eFG6/pQ0dBM+nkke2SNxa8YHEBw6wro+XEsRRKPpU0Sf+4A/iZKPyrcaI1oo6skU88UpAuWtPnAc8O+yA2qIiAIiIAiLy19aI283H0R/c9SAzyzNaLuIaOZyUf0trvBBl6Tj6I9G/YN/wAFoNbtJTsp3StIx3aNo/OOJrjZ0hA4NGa0Oq+jJZ/nKaF8+L0tI1vmNeecbTnbsCAlUWslfPLEI4w2Jz2bR1gLR4hiN3cbclCemD9fP+nZ+dSnWKGpoKbyp8sZka5rYo2Nu10rzhYHE/RBOI9TVC6ulbUt+dfJJIRZ0z3FzyTxz3C5OW4clsVlO6g1DkTobaobKrxnWTaaa4cvUjOrWr8tVDIYS0vYR80ci5pG9p3XyXilEkTyyRrmuGRY4WcO9b/RVDUaOlE0fzjQTiA+lGd7XD2XuF0zRdZQ1oZOWxOe3dtQ3Gx3K53LhqWkovTNYZ6OltuLjvKTU4Pp4p9GY+jbQj6ekxSAtdK7HgORa3DZtxwPFQTpPhLK98rR5ryG3/fZG3F+PwK7EJ7j5vzj9f6A67/SPUFENedV/KaXCz9Iw42k7yc8V+s3Petk6f8Ap6UV1reNXe9nwy+P1Ito6GPTFK2N7sFTDkJN92m2ZHEZC/XY8VGZtHVFFNheCx7XBzHD0TY5OaeO5YtE10lFUCQXGE2cLHsIcF16CKl0nTteWh7eo+c13FtwtKiqsc/1FnUr1Nn1NElmlLl6PozEyKLSVE0mwLm5HiyQZH2f2XJK6kdFLJBILPY4tI4ZbiOoixXcaVhb83E1jI2ea1gFhlkezO6j2teoLawvqYbNnwjzXZMfYZAn6Jtlfdkp16TnFdUcmytoxtask/kl/EccBsewr3g3zV0mjKhu0vA4bI2lGE+Yete6i0ZK6ldVODGxtIDcV7vzzw9Q5qtnjqevoXcYePgzXosomHJvsVJ2gHLuUMFk58cMxqiIpGuQVVRVAUznZdH6Q7R+Km2h9TTNI2eW4Y2xbHuc4g3BPIfis+p+pNrTzt87IxxH6PJzhz6uCnrImsFyqq4uXJ6KX1f7FLebQwnTpkS0XR+RV8zpASydxkZNvIdckgnflc/BZdaNadBzsIqYzPOLgugZaUEGwO1uBawB3nsUwi0T5QPnBaPkd7uzl2qs+oGjH+lSwnK1wC0+0g3J61eWCk465ZX39Tx9drOEfOukNiZHGESNj+i2Utc8dpaAFigqHxPEkbnMe03a5hLXA9RC77UdEmin7onx/wAEkn4OJC81P0M6Ma7ERPIPqPks3/1APxVkc5zSg6V9KRWBmEo/8zWuy7RYroOrvSm6YDbRN63wnL3T4raV/RPoqVthCYjwdC97T3EkH2hQiXUhmjqwGKpbLEQccLv0oP0cWHzTzvkcrWzQHXqDSUczcTDfmDk4doXqUI0bpFkeBw33ANuIJAIU2sgBWiqXF7i4+zqHJbyVwAJJsLZlcx1v08LOAO+zcsr2zPwyQEhlqYM2l8fIgkHLjdaPQfSc4TeTSU7zHiLYpoiLiIHzS9hG4N4g+xeXQeoukJmiWV7KZrs2xG75A07sQAsD1EqQ6G1KlgnL3mCVmBwBAdG/ES3hYjcDx4oDaaVpaTSkGw2gd5we0sIEjXtvY4T2nIjiuT6y6OOjqkwOeJBhDw+2HzXE7xzyXUa3VyJ2ZYWHg63HqIUb1h1ANSC7G57sOFrnEuOEXs2/LMrbCvUpf8Zrdna3Ev8Ac5xjxXiQ6m0oCN91fNRsk85pMT/rsJB9tt61VRqrUUhLDiGdxfcR1EZFWxVcjDZzT2jMKxV/SrR0V4/z3Kh7FubWe+samX6cH9U/H/02MWsmlKF4O1fNHf0ZSZYyOVzm3vXRNCa2xV0G0YML2kCeI5uZ19bTzXPKXSQd5uRvlhNs78ws9DE2KqbNTSCO2Tm2Ja76wIv6J5LguLeNFqVKWYvkXVptH85GVO6p7upH+pLCfuuRvNddTRO01MA8+3zjB9IeK57obWGo0fLjiccJI2kTs2OAObSOB3i+8Lr2g9M7YPOEMLHYZIw4PDSQCD2G/Hcot0gaibQGsph52+WMfS6x1/iq+pSw9cC/sr9Sh+Xr8VyfQnrKtj4hO25Y6PaEszxMwXyGV8lBHdLL2VBc2IOp8hgdlLa+b8W4H93MZLZdHNTNDRNZJheDcxC5JawnNjhbg7Fl1lQfW7QfksxDGkxvGJl87Z2c2/Vl7CFxTv4SmqcHx5nTs6xoOpUhWWej/nM6cNIsqPnmFrmvzBGYw7gFANPaaFS6SA3YwXY1pGEgg7yOBuFpdCaXqKUgx3wm2JhzYcuXPrUmmkoq/OS9LPu2othPLFwd7bFclCkreq5z+LPM0XNrVis0vBfYgFTDJE7O45HgR1FZtH1AN2uz5HepPpTV2qgbicwVEGd5YvPbbK2Ju9vbu61oX6Ja/wA+E2Pqycv9p/sVY7tSWabyjsttrJtRrrDKTMsVjV8wfis5rgbb7dZVzKZ7rgC5DXOt1NaXH4BcrWHhnpVXi6evPDBja0k2GZO4DMkro+puo+zwzzi8m9kZzDOs/vfgtnqxqtSMbHPG3E4saRI44t7cyOAKy6y64x0gwMG0l4NG4dbjwVdUrSq/BBY/yUNxeyuHu6KNxW18VOwve5rQOJ58B1lc81m12lklZDESxhc3E7c9wx2t+6FpKiWsrpQ5wfKb5MYCWtF9wAyCk+iOjiaeVktR8wxpBwXBkdZ17ZZBdNCxeU2v2MRpW1rBzrSTkdTrdIlrhGwAutdxd6LQd27eTyWj0lp8RG0tQIzvsSGZdQGf4raNF3yHjdvdgFv7rknSVA+CtLyCWytBY7hdrQ0t9lvir+cnGOUeYtKEK1TTN4RNZelOmhbhZtqp31iBGzsBdnb2KP6S6Wat+UbYoBwNjI7vdl8FB6Cgqqk2iYbfW3N7yttQ9Guk53foixt7bSY7NpF94B863sWhupIuY0rGi8Pi11Z5tI62VExvLPK/qDiAOwNsF46HS5D7C/a7M5roGjOg/caio7WQN/O/wU10DqHQUdjHC1zx/wBaW0kvsJ3eyynThJPLOK+uaNWChTXh0RGtT9X55i2WUOZGCCMWTnWzFhy610ayWVVvKg8GkC8+a227eb5/BQrTtLie0PjBcHB0fG7g4eiePC4+C6C+MEWK8btEMMjXm5wHE0ZWxWIBPZcoD2s3f5vVyIgKLnXSBrNHDKWQTSR1cTbmGNuNkgcLhrxuDuN+tdDkeACTuAuewLgGna+OqmkldI0Y3l28buA7rLmuKmiPAu9jWauarcvBfc2VB0pVRGCrotu3i6NjmO7bEEfgttBLous9Ha0rz9Cdj2C/8VsPxUD8ih9aPgnkUPrR8Fyq6ki+qbAoS4qTXsjpNFoKgazZkwONyTJdgJN8rHuUS07qw6nmxUr45I3fQxtux3HjYhaM0UPrR8E8ih9aPguOGuE3OMuL7djEthUpLDm+xO9BvZAIpJGRiQMwvnpyGvePpCVl/nBfO5z5WUlj0rCG4mvY5hHokgEdRac1x/yGD1o+CeQwetHeF0xuKii03n1Ncvw/Sb+d9iZaX1qFPi8mgMhJJAs4MDnG5Nhmc+xa7Wify/Rcc+AsnY8YobEPv6L8LTmWm4Ps6lHvIoLW2o723QUcAz2g9pauXcQ1KaXxZzk2U9mKlLOt8OWDTR0M4y2Uvuu8FeKSb1Uvuu8FuNhF6wd4TYRetHe1deo6dzzGg9YNI0Z+bExZxje1zmdgyy9ilEMtHpHN8bqCp37QNLYnH97IA/A9ai+wh9YO9qxihg9b8WrU44eqPB+hpq2NKuviWGe/S2inYtlIA4geZNF57SLniOHUVtdV9Uo4C2oneySXMw0zXta29vSldewGfo9/JRx9HAf+sO9qt8gg9cO9q3OqnxkskKezZwpbuNRpM6lo5/k7RGySDATcx7TFsr+kGO+kOo2/urI9EUOMyERSPcS4vmkD8yfq3suYeQQeuHe1PIKf1w72rEJQi9SjxNK2O0sRqNHZI54gLCWFjfqscxg7mlYK/XClpmAyTC24EXdfqyXIvIKf1w72rFU6Lgc2wmbfhci3tsuj80+holsKPi5tndH1MsZEuylewgYsA2l2HMObhvci9+sE9Sx6RZRVseGQwytBvhcQ1zXDqJDmnuWTo10kZ9GQ4iHOjBhc4HEDsvNBB624VJH0cZdjLGF3Bxa0u712J6lk8xOMqU3HmjR6I0KwYcLQyJtsItbFbd/t/HsUhsllVZNYVLKqIAiIgCIiAIiIDBWfon/wO/Ar5hK+na39G/8Ahd/SV8xFV97yPZfhf+79PuUREVeexZO+jDR1PLtnTMjkLTGGiRrXixD7gB3YM+pbzTNLRS0M8jKeGItZJbzI2uxBtwQQLjO3coFqjpfyaqY4vLIzcSb8JGE4bjqNlJekLSMTIm08MrXYnBzxGbgswnJxHXbJWNKUdzxPFX9Cu9oxUW8Sw+fI5+VQoUK4D2DKt60A4qg8Ua7nv6wStiRxzlxaBGaoVU24/gVQ7uO/LsWUa5yeeDK4fDigbf8AwlU/+K2yzwIfFnBkAbxv+CkHR/RxS1zWyta9mzkdZ4Dm4g3IkHI7+KjZXo0dWuhlZKxxaWkZt34eI9oupRaUkyFxTlKjKMXxaOzmgoHySQ+S07Sy137KKxvyy61xSrAEjw3Joe7COrEbLqWs+nIG0RmimZtJmuDMB+cvcWyGbcr71ygldFw48Eij2LGpicpt9OOSiIi5i9Z3Lob/AGZ/Pl/Kp2oJ0N/sz+fL+VTtWdP5UeBvf1E/dhERbDkCIiAIiIAiK0vAQFyLGZlTaFAWVv6N/wDC7+kr5iK+mqxx2b/4Xf0lfMpVfe8j2X4X/u/T7lERFXnsWUREWSDRQoUKFZIsIiFZIMoiKhWSDBVFUqiyQYREWTWyiIika2UREWTWzuXQ3+zP58v5VO1BOhv9mfz5fyqalqs6fyo8De/qJ+7MyLBhKqAVsOQzIsNym0KAzIsQlWRAWvfwWFeghUwhAYxEq7I81fjCoZQgPPWNOzf/AAu/pK+ZSvpuqkBY5o3lpA7SF8zSMLXFrsiCQ5pyIINiCFX3vI9j+GGlvF7fcsKJdFwHscooiJdCLaKFCiErJBtBCqXQlZINoKhVVS6yQbBVFUlUUiDYRLqiyQYRFRZNbYVFUqiya2du6H/2Z/Ol/Kpuod0QsLNFtxAjFLI5t+LSQAR1ZFTcPCs6fyo8De8bifuzEAVfsisgIVVsOQxbFV2KyIgLRGFciIArS1XIgMZiVhp1nRAeQ0xWsrNVKWVxfJBBI473uYwuPabZrfJZGk/ElGco8YvBGDqRRfZqf7tngrDqRR/Zqf7tngpVZFHTHobN/V8z7siJ1Io/s1P923wVh1HpPs8HuN8FMbJZNMeg39XzPuyGHUel+zwe43wVh1Gpfs8HuN8FNbJZNMehjf1fM+7IR8haX7PD7jfBUOolL6iH3GqcYUwrOmPQb+r5n3ZBvkJS+oh9xvgqjUWl9RD7jfBTiyWTTHoN/V8z7shI1Gpfs8PuN8FcNR6X7PB7jfBTSyWTSug39XzPuyHDUek+zwe43wVzdSKT7NT/AHbfBS+yrZNK6Df1PM+7ImNSKP7NT/ds8FeNSKP7NT/ds8FKUTSug39TzPuyMjUii+zU33bPBZG6k0Qz8lpvu2eCkSJpXQb6p5n3PJHSYQALADIAZADkBwWUQrMiyaiwRq4BVRAEREAREQBERAEREAREQBERAEREAREQBERAEREAREQBERAEREAREQBERAEREAREQBERAEREAREQBERAEREAREQBERAEREAREQBERAEREAREQBERAEREAREQBERAEREB/9k=">
            <a:extLst>
              <a:ext uri="{FF2B5EF4-FFF2-40B4-BE49-F238E27FC236}">
                <a16:creationId xmlns:a16="http://schemas.microsoft.com/office/drawing/2014/main" id="{847CE014-AE3C-437E-99E2-C47DCEEFC0E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pic>
        <p:nvPicPr>
          <p:cNvPr id="26" name="Picture 5">
            <a:extLst>
              <a:ext uri="{FF2B5EF4-FFF2-40B4-BE49-F238E27FC236}">
                <a16:creationId xmlns:a16="http://schemas.microsoft.com/office/drawing/2014/main" id="{B7F19316-1ACB-4365-B0C9-9FFF7F038C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55" b="15337"/>
          <a:stretch/>
        </p:blipFill>
        <p:spPr bwMode="auto">
          <a:xfrm>
            <a:off x="5137893" y="1880127"/>
            <a:ext cx="1106144" cy="64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6">
            <a:extLst>
              <a:ext uri="{FF2B5EF4-FFF2-40B4-BE49-F238E27FC236}">
                <a16:creationId xmlns:a16="http://schemas.microsoft.com/office/drawing/2014/main" id="{15B497CE-B84B-4D2F-8BE3-ADCC333ADD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7" r="12459" b="10044"/>
          <a:stretch/>
        </p:blipFill>
        <p:spPr bwMode="auto">
          <a:xfrm>
            <a:off x="7854980" y="1839852"/>
            <a:ext cx="705259" cy="787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7">
            <a:extLst>
              <a:ext uri="{FF2B5EF4-FFF2-40B4-BE49-F238E27FC236}">
                <a16:creationId xmlns:a16="http://schemas.microsoft.com/office/drawing/2014/main" id="{4E878E99-A933-48D9-9AE7-B5C9A6A46E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4" t="8473" r="4842" b="7369"/>
          <a:stretch/>
        </p:blipFill>
        <p:spPr bwMode="auto">
          <a:xfrm>
            <a:off x="9206615" y="1916535"/>
            <a:ext cx="1269702" cy="946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60 CuadroTexto">
            <a:extLst>
              <a:ext uri="{FF2B5EF4-FFF2-40B4-BE49-F238E27FC236}">
                <a16:creationId xmlns:a16="http://schemas.microsoft.com/office/drawing/2014/main" id="{567B4089-965A-4343-B86D-CAE19E01FDE9}"/>
              </a:ext>
            </a:extLst>
          </p:cNvPr>
          <p:cNvSpPr txBox="1"/>
          <p:nvPr/>
        </p:nvSpPr>
        <p:spPr>
          <a:xfrm>
            <a:off x="9831817" y="4788028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Solicitudes de Cambio</a:t>
            </a:r>
          </a:p>
        </p:txBody>
      </p:sp>
      <p:pic>
        <p:nvPicPr>
          <p:cNvPr id="30" name="Picture 3" descr="C:\Users\user\Downloads\df_project_icons\PNG\Notes.png">
            <a:extLst>
              <a:ext uri="{FF2B5EF4-FFF2-40B4-BE49-F238E27FC236}">
                <a16:creationId xmlns:a16="http://schemas.microsoft.com/office/drawing/2014/main" id="{9D7E5D73-EBA4-4DCE-B983-DDB0816EA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/>
          <a:srcRect l="15504" t="4430" r="15837" b="6978"/>
          <a:stretch>
            <a:fillRect/>
          </a:stretch>
        </p:blipFill>
        <p:spPr bwMode="auto">
          <a:xfrm>
            <a:off x="9216798" y="4689770"/>
            <a:ext cx="588659" cy="759559"/>
          </a:xfrm>
          <a:prstGeom prst="rect">
            <a:avLst/>
          </a:prstGeom>
          <a:noFill/>
        </p:spPr>
      </p:pic>
      <p:cxnSp>
        <p:nvCxnSpPr>
          <p:cNvPr id="31" name="62 Conector recto">
            <a:extLst>
              <a:ext uri="{FF2B5EF4-FFF2-40B4-BE49-F238E27FC236}">
                <a16:creationId xmlns:a16="http://schemas.microsoft.com/office/drawing/2014/main" id="{B66E04EC-5F4D-49E2-B2B7-109B7D1A86D9}"/>
              </a:ext>
            </a:extLst>
          </p:cNvPr>
          <p:cNvCxnSpPr/>
          <p:nvPr/>
        </p:nvCxnSpPr>
        <p:spPr>
          <a:xfrm>
            <a:off x="4341803" y="4965230"/>
            <a:ext cx="0" cy="1715036"/>
          </a:xfrm>
          <a:prstGeom prst="line">
            <a:avLst/>
          </a:prstGeom>
          <a:ln w="25400"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63 CuadroTexto">
            <a:extLst>
              <a:ext uri="{FF2B5EF4-FFF2-40B4-BE49-F238E27FC236}">
                <a16:creationId xmlns:a16="http://schemas.microsoft.com/office/drawing/2014/main" id="{AC8EE6AA-2C21-477F-ADB6-695AAA0898EA}"/>
              </a:ext>
            </a:extLst>
          </p:cNvPr>
          <p:cNvSpPr txBox="1"/>
          <p:nvPr/>
        </p:nvSpPr>
        <p:spPr>
          <a:xfrm>
            <a:off x="5509440" y="4867481"/>
            <a:ext cx="150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u="sng" dirty="0">
                <a:solidFill>
                  <a:srgbClr val="FF0000"/>
                </a:solidFill>
              </a:rPr>
              <a:t>ACTUALIZACIONES</a:t>
            </a:r>
          </a:p>
        </p:txBody>
      </p:sp>
      <p:pic>
        <p:nvPicPr>
          <p:cNvPr id="33" name="Picture 12">
            <a:extLst>
              <a:ext uri="{FF2B5EF4-FFF2-40B4-BE49-F238E27FC236}">
                <a16:creationId xmlns:a16="http://schemas.microsoft.com/office/drawing/2014/main" id="{2364CB47-D2FF-4701-A34A-6860AC845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845" y="5387015"/>
            <a:ext cx="1108783" cy="83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65 CuadroTexto">
            <a:extLst>
              <a:ext uri="{FF2B5EF4-FFF2-40B4-BE49-F238E27FC236}">
                <a16:creationId xmlns:a16="http://schemas.microsoft.com/office/drawing/2014/main" id="{AFF40407-00AB-42DB-BB8D-319AC39DC62C}"/>
              </a:ext>
            </a:extLst>
          </p:cNvPr>
          <p:cNvSpPr txBox="1"/>
          <p:nvPr/>
        </p:nvSpPr>
        <p:spPr>
          <a:xfrm>
            <a:off x="6211844" y="6183333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del Proyecto</a:t>
            </a:r>
          </a:p>
        </p:txBody>
      </p:sp>
      <p:cxnSp>
        <p:nvCxnSpPr>
          <p:cNvPr id="35" name="66 Conector recto de flecha">
            <a:extLst>
              <a:ext uri="{FF2B5EF4-FFF2-40B4-BE49-F238E27FC236}">
                <a16:creationId xmlns:a16="http://schemas.microsoft.com/office/drawing/2014/main" id="{EFE28F08-10EE-4467-A4F4-980E755F3A78}"/>
              </a:ext>
            </a:extLst>
          </p:cNvPr>
          <p:cNvCxnSpPr>
            <a:endCxn id="33" idx="0"/>
          </p:cNvCxnSpPr>
          <p:nvPr/>
        </p:nvCxnSpPr>
        <p:spPr>
          <a:xfrm>
            <a:off x="6489356" y="5120434"/>
            <a:ext cx="276880" cy="2665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67 CuadroTexto">
            <a:extLst>
              <a:ext uri="{FF2B5EF4-FFF2-40B4-BE49-F238E27FC236}">
                <a16:creationId xmlns:a16="http://schemas.microsoft.com/office/drawing/2014/main" id="{EEB555A0-1C14-443C-822D-DCB2D8BB72A5}"/>
              </a:ext>
            </a:extLst>
          </p:cNvPr>
          <p:cNvSpPr txBox="1"/>
          <p:nvPr/>
        </p:nvSpPr>
        <p:spPr>
          <a:xfrm>
            <a:off x="4695907" y="6218602"/>
            <a:ext cx="1481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Dirección del Proyecto</a:t>
            </a:r>
          </a:p>
        </p:txBody>
      </p:sp>
      <p:pic>
        <p:nvPicPr>
          <p:cNvPr id="37" name="Picture 8">
            <a:extLst>
              <a:ext uri="{FF2B5EF4-FFF2-40B4-BE49-F238E27FC236}">
                <a16:creationId xmlns:a16="http://schemas.microsoft.com/office/drawing/2014/main" id="{942EFE78-3304-44BC-BD0B-131337886E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757" y="5326075"/>
            <a:ext cx="1153766" cy="864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8" name="69 Conector recto de flecha">
            <a:extLst>
              <a:ext uri="{FF2B5EF4-FFF2-40B4-BE49-F238E27FC236}">
                <a16:creationId xmlns:a16="http://schemas.microsoft.com/office/drawing/2014/main" id="{386555C0-71CE-4D76-B5AB-CFE8F8EE60C4}"/>
              </a:ext>
            </a:extLst>
          </p:cNvPr>
          <p:cNvCxnSpPr>
            <a:stCxn id="32" idx="2"/>
          </p:cNvCxnSpPr>
          <p:nvPr/>
        </p:nvCxnSpPr>
        <p:spPr>
          <a:xfrm flipH="1">
            <a:off x="5666571" y="5144479"/>
            <a:ext cx="596814" cy="297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70 CuadroTexto">
            <a:extLst>
              <a:ext uri="{FF2B5EF4-FFF2-40B4-BE49-F238E27FC236}">
                <a16:creationId xmlns:a16="http://schemas.microsoft.com/office/drawing/2014/main" id="{EF5881E2-C818-46D7-A133-F1D23AC21EDC}"/>
              </a:ext>
            </a:extLst>
          </p:cNvPr>
          <p:cNvSpPr txBox="1"/>
          <p:nvPr/>
        </p:nvSpPr>
        <p:spPr>
          <a:xfrm>
            <a:off x="7432831" y="5943586"/>
            <a:ext cx="1171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Activos de los Procesos de la Organización</a:t>
            </a:r>
          </a:p>
        </p:txBody>
      </p:sp>
      <p:pic>
        <p:nvPicPr>
          <p:cNvPr id="40" name="Picture 10" descr="stock vector : folder with documents">
            <a:extLst>
              <a:ext uri="{FF2B5EF4-FFF2-40B4-BE49-F238E27FC236}">
                <a16:creationId xmlns:a16="http://schemas.microsoft.com/office/drawing/2014/main" id="{50149FDD-78B0-4C16-928D-D9F5AAEF12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6"/>
          <a:stretch/>
        </p:blipFill>
        <p:spPr bwMode="auto">
          <a:xfrm>
            <a:off x="7557856" y="5258562"/>
            <a:ext cx="952500" cy="76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" name="72 Conector recto de flecha">
            <a:extLst>
              <a:ext uri="{FF2B5EF4-FFF2-40B4-BE49-F238E27FC236}">
                <a16:creationId xmlns:a16="http://schemas.microsoft.com/office/drawing/2014/main" id="{615A90F4-AE5F-46C1-8D87-B09784982B8F}"/>
              </a:ext>
            </a:extLst>
          </p:cNvPr>
          <p:cNvCxnSpPr/>
          <p:nvPr/>
        </p:nvCxnSpPr>
        <p:spPr>
          <a:xfrm>
            <a:off x="6843365" y="5059493"/>
            <a:ext cx="882814" cy="2510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8689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Gestionar la Calidad</a:t>
            </a:r>
          </a:p>
          <a:p>
            <a:r>
              <a:rPr lang="es-PE" dirty="0"/>
              <a:t>Entradas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4E0DA5-0858-4B67-A65D-D91A2490A9D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-6525" y="1869940"/>
            <a:ext cx="8554678" cy="47770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</a:pPr>
            <a:r>
              <a:rPr lang="es-PE" dirty="0">
                <a:solidFill>
                  <a:schemeClr val="tx2"/>
                </a:solidFill>
                <a:latin typeface="Arial"/>
                <a:cs typeface="Arial"/>
              </a:rPr>
              <a:t>Mediciones de control de calidad</a:t>
            </a:r>
          </a:p>
          <a:p>
            <a:pPr lvl="2" algn="just">
              <a:lnSpc>
                <a:spcPct val="80000"/>
              </a:lnSpc>
            </a:pPr>
            <a:r>
              <a:rPr lang="es-PE" sz="2200" dirty="0">
                <a:latin typeface="Arial"/>
                <a:cs typeface="Arial"/>
              </a:rPr>
              <a:t>Mediciones de control de calidad son los resultados de las actividades de control de calidad. Se utilizan para analizar y evaluar la calidad de los procesos del proyecto en relación con los estándares de la organización ejecutante o con los requisitos especificados.</a:t>
            </a:r>
          </a:p>
          <a:p>
            <a:pPr lvl="2" algn="just">
              <a:lnSpc>
                <a:spcPct val="80000"/>
              </a:lnSpc>
            </a:pPr>
            <a:r>
              <a:rPr lang="es-PE" sz="2200" dirty="0">
                <a:latin typeface="Arial"/>
                <a:cs typeface="Arial"/>
              </a:rPr>
              <a:t>Mediciones de control de calidad también pueden comparar los procesos utilizados para crear las medidas, y validar medidas reales para determinar su nivel de exactitud.</a:t>
            </a:r>
          </a:p>
          <a:p>
            <a:pPr lvl="2" algn="just">
              <a:lnSpc>
                <a:spcPct val="80000"/>
              </a:lnSpc>
            </a:pPr>
            <a:endParaRPr lang="es-PE" sz="2200" dirty="0">
              <a:solidFill>
                <a:srgbClr val="000000"/>
              </a:solidFill>
              <a:latin typeface="Arial"/>
              <a:cs typeface="Arial"/>
            </a:endParaRPr>
          </a:p>
          <a:p>
            <a:pPr lvl="1">
              <a:lnSpc>
                <a:spcPct val="80000"/>
              </a:lnSpc>
            </a:pPr>
            <a:r>
              <a:rPr lang="es-PE" dirty="0">
                <a:solidFill>
                  <a:schemeClr val="tx2"/>
                </a:solidFill>
                <a:latin typeface="Arial"/>
                <a:cs typeface="Arial"/>
              </a:rPr>
              <a:t>Documentos del proyecto</a:t>
            </a:r>
          </a:p>
          <a:p>
            <a:pPr lvl="2" algn="just">
              <a:lnSpc>
                <a:spcPct val="80000"/>
              </a:lnSpc>
            </a:pPr>
            <a:r>
              <a:rPr lang="es-PE" sz="2200" dirty="0">
                <a:latin typeface="Arial"/>
                <a:cs typeface="Arial"/>
              </a:rPr>
              <a:t>Los documentos del proyecto pueden influir en el trabajo de control de calidad y deben ser monitoreados en el contexto de un </a:t>
            </a:r>
            <a:r>
              <a:rPr lang="es-PE" sz="2200" i="1" dirty="0">
                <a:solidFill>
                  <a:srgbClr val="FF0000"/>
                </a:solidFill>
                <a:latin typeface="Arial"/>
                <a:cs typeface="Arial"/>
              </a:rPr>
              <a:t>sistema de gestión de la configuración</a:t>
            </a:r>
            <a:r>
              <a:rPr lang="es-PE" sz="2200" dirty="0">
                <a:latin typeface="Arial"/>
                <a:cs typeface="Arial"/>
              </a:rPr>
              <a:t>.</a:t>
            </a:r>
          </a:p>
          <a:p>
            <a:pPr lvl="1">
              <a:lnSpc>
                <a:spcPct val="80000"/>
              </a:lnSpc>
            </a:pPr>
            <a:endParaRPr lang="es-PE"/>
          </a:p>
          <a:p>
            <a:pPr lvl="1">
              <a:lnSpc>
                <a:spcPct val="80000"/>
              </a:lnSpc>
            </a:pPr>
            <a:endParaRPr lang="es-ES" sz="2600" i="1"/>
          </a:p>
          <a:p>
            <a:pPr>
              <a:lnSpc>
                <a:spcPct val="80000"/>
              </a:lnSpc>
            </a:pPr>
            <a:endParaRPr lang="es-PE" sz="30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7210ED5-0156-43EF-B2B4-64B94A4B26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9" r="53650" b="4560"/>
          <a:stretch/>
        </p:blipFill>
        <p:spPr bwMode="auto">
          <a:xfrm>
            <a:off x="9961713" y="1866804"/>
            <a:ext cx="879562" cy="1030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71D014F7-BAB7-4990-9F25-6B04E002EB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8016" y="4996421"/>
            <a:ext cx="602944" cy="833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4450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Gestionar la Calidad</a:t>
            </a:r>
          </a:p>
          <a:p>
            <a:r>
              <a:rPr lang="es-PE" dirty="0"/>
              <a:t>Herramientas y Técnicas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144AFC-5173-4FBC-A97D-56DDFFAA054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80293" y="1802668"/>
            <a:ext cx="10925908" cy="18373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</a:pPr>
            <a:r>
              <a:rPr lang="es-PE">
                <a:solidFill>
                  <a:schemeClr val="accent1">
                    <a:lumMod val="50000"/>
                  </a:schemeClr>
                </a:solidFill>
              </a:rPr>
              <a:t>Gestión de la Calidad y Herramientas de Control</a:t>
            </a:r>
          </a:p>
          <a:p>
            <a:pPr lvl="2" algn="just">
              <a:lnSpc>
                <a:spcPct val="80000"/>
              </a:lnSpc>
            </a:pPr>
            <a:r>
              <a:rPr lang="es-PE" sz="2200"/>
              <a:t>El proceso utiliza las herramientas y técnicas de la gestión de la calidad y los procesos de control de calidad. </a:t>
            </a:r>
          </a:p>
          <a:p>
            <a:pPr lvl="2" algn="just">
              <a:lnSpc>
                <a:spcPct val="80000"/>
              </a:lnSpc>
            </a:pPr>
            <a:r>
              <a:rPr lang="es-PE" sz="2200"/>
              <a:t>Además, otras herramientas que están disponibles son:</a:t>
            </a:r>
          </a:p>
          <a:p>
            <a:pPr marL="1371600" lvl="2" indent="-457200" algn="just">
              <a:lnSpc>
                <a:spcPct val="80000"/>
              </a:lnSpc>
              <a:buFont typeface="+mj-lt"/>
              <a:buAutoNum type="arabicPeriod"/>
            </a:pPr>
            <a:endParaRPr lang="es-PE"/>
          </a:p>
          <a:p>
            <a:pPr lvl="1">
              <a:lnSpc>
                <a:spcPct val="80000"/>
              </a:lnSpc>
            </a:pPr>
            <a:endParaRPr lang="es-PE"/>
          </a:p>
          <a:p>
            <a:pPr lvl="1">
              <a:lnSpc>
                <a:spcPct val="80000"/>
              </a:lnSpc>
            </a:pPr>
            <a:endParaRPr lang="es-ES" sz="2600" i="1"/>
          </a:p>
          <a:p>
            <a:pPr>
              <a:lnSpc>
                <a:spcPct val="80000"/>
              </a:lnSpc>
            </a:pPr>
            <a:endParaRPr lang="es-PE" sz="30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pic>
        <p:nvPicPr>
          <p:cNvPr id="7" name="Picture 2" descr="http://www.aulafacil.com/cursocalidad/Lecc-27_clip_image002.gif">
            <a:extLst>
              <a:ext uri="{FF2B5EF4-FFF2-40B4-BE49-F238E27FC236}">
                <a16:creationId xmlns:a16="http://schemas.microsoft.com/office/drawing/2014/main" id="{DBDA1A08-2FA9-4C06-9F97-015E492F37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8" t="34257" r="70855" b="52550"/>
          <a:stretch/>
        </p:blipFill>
        <p:spPr bwMode="auto">
          <a:xfrm>
            <a:off x="1706562" y="3704103"/>
            <a:ext cx="1286671" cy="64898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2 Rectángulo">
            <a:extLst>
              <a:ext uri="{FF2B5EF4-FFF2-40B4-BE49-F238E27FC236}">
                <a16:creationId xmlns:a16="http://schemas.microsoft.com/office/drawing/2014/main" id="{BF530F0D-940D-41C7-BECF-AB22BCA8B795}"/>
              </a:ext>
            </a:extLst>
          </p:cNvPr>
          <p:cNvSpPr/>
          <p:nvPr/>
        </p:nvSpPr>
        <p:spPr>
          <a:xfrm>
            <a:off x="3205627" y="3717389"/>
            <a:ext cx="6408712" cy="2535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3" indent="-342900" algn="just">
              <a:lnSpc>
                <a:spcPct val="80000"/>
              </a:lnSpc>
              <a:buFont typeface="+mj-lt"/>
              <a:buAutoNum type="arabicPeriod"/>
            </a:pPr>
            <a:r>
              <a:rPr lang="es-PE" dirty="0"/>
              <a:t>Diagrama de Afinidad: organiza varias ideas por grupos de interés común.</a:t>
            </a:r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/>
            </a:pPr>
            <a:endParaRPr lang="es-PE" dirty="0"/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/>
            </a:pPr>
            <a:r>
              <a:rPr lang="es-PE" dirty="0"/>
              <a:t>Gráficas de programación de decisiones de proceso (PDPC): identifica qué podría salir mal durante el desarrollo de un plan. Se utiliza para comprender un objetivo y su relación con los pasos para alcanzarlo. </a:t>
            </a:r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/>
            </a:pPr>
            <a:endParaRPr lang="es-PE" dirty="0"/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/>
            </a:pPr>
            <a:r>
              <a:rPr lang="es-PE" dirty="0"/>
              <a:t>Diagramas de relaciones: indica las relaciones causa-efecto y facilita el análisis sobre los diferentes aspectos de un problema. </a:t>
            </a:r>
          </a:p>
        </p:txBody>
      </p:sp>
      <p:pic>
        <p:nvPicPr>
          <p:cNvPr id="9" name="Picture 2" descr="http://www.aulafacil.com/cursocalidad/Lecc-27_clip_image002.gif">
            <a:extLst>
              <a:ext uri="{FF2B5EF4-FFF2-40B4-BE49-F238E27FC236}">
                <a16:creationId xmlns:a16="http://schemas.microsoft.com/office/drawing/2014/main" id="{F208CFF6-2D89-4A97-A6B8-EDF278F1F6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89" t="76732" r="45056" b="10041"/>
          <a:stretch/>
        </p:blipFill>
        <p:spPr bwMode="auto">
          <a:xfrm>
            <a:off x="1706562" y="4619964"/>
            <a:ext cx="1301979" cy="69869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www.aulafacil.com/cursocalidad/Lecc-27_clip_image002.gif">
            <a:extLst>
              <a:ext uri="{FF2B5EF4-FFF2-40B4-BE49-F238E27FC236}">
                <a16:creationId xmlns:a16="http://schemas.microsoft.com/office/drawing/2014/main" id="{BFF7ACEC-098C-434B-9550-6C00228C52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34" t="33761" r="29234" b="52898"/>
          <a:stretch/>
        </p:blipFill>
        <p:spPr bwMode="auto">
          <a:xfrm>
            <a:off x="1706562" y="5734145"/>
            <a:ext cx="1358679" cy="58751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2104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Gestionar la Calidad</a:t>
            </a:r>
          </a:p>
          <a:p>
            <a:r>
              <a:rPr lang="es-PE" dirty="0"/>
              <a:t>Herramientas y Técnicas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D9F3BE3B-9D32-41A2-BC76-B251F89EF44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27539" y="1893277"/>
            <a:ext cx="7850188" cy="4753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</a:pPr>
            <a:r>
              <a:rPr lang="es-PE">
                <a:solidFill>
                  <a:schemeClr val="accent1">
                    <a:lumMod val="50000"/>
                  </a:schemeClr>
                </a:solidFill>
              </a:rPr>
              <a:t>Gestión de la Calidad y Herramientas de Control</a:t>
            </a:r>
          </a:p>
          <a:p>
            <a:pPr>
              <a:lnSpc>
                <a:spcPct val="80000"/>
              </a:lnSpc>
            </a:pPr>
            <a:endParaRPr lang="es-PE" sz="30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sp>
        <p:nvSpPr>
          <p:cNvPr id="18" name="2 Rectángulo">
            <a:extLst>
              <a:ext uri="{FF2B5EF4-FFF2-40B4-BE49-F238E27FC236}">
                <a16:creationId xmlns:a16="http://schemas.microsoft.com/office/drawing/2014/main" id="{6B9A4A49-42A4-428A-9D8E-136BEB6FE0AE}"/>
              </a:ext>
            </a:extLst>
          </p:cNvPr>
          <p:cNvSpPr/>
          <p:nvPr/>
        </p:nvSpPr>
        <p:spPr>
          <a:xfrm>
            <a:off x="3240796" y="2375582"/>
            <a:ext cx="6408712" cy="38595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3" indent="-342900" algn="just">
              <a:lnSpc>
                <a:spcPct val="80000"/>
              </a:lnSpc>
              <a:buFont typeface="+mj-lt"/>
              <a:buAutoNum type="arabicPeriod" startAt="4"/>
            </a:pPr>
            <a:r>
              <a:rPr lang="es-PE" dirty="0"/>
              <a:t>Diagrama de árbol: descompone grandes categorías en menores niveles, para facilitar la toma de decisiones desde lo general hacia lo particular. Ejemplo: EDT, estructura de desglose de recursos, etc. </a:t>
            </a:r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 startAt="4"/>
            </a:pPr>
            <a:endParaRPr lang="es-PE" dirty="0"/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 startAt="4"/>
            </a:pPr>
            <a:r>
              <a:rPr lang="es-PE" dirty="0"/>
              <a:t>Matrices de priorización: utiliza criterios matemáticos para ponderar y seleccionar entre pares de alternativas, hasta llegar a la decisión óptima. </a:t>
            </a:r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 startAt="4"/>
            </a:pPr>
            <a:endParaRPr lang="es-PE" dirty="0"/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 startAt="4"/>
            </a:pPr>
            <a:endParaRPr lang="es-PE" dirty="0"/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 startAt="4"/>
            </a:pPr>
            <a:r>
              <a:rPr lang="es-PE" dirty="0"/>
              <a:t>Diagramas de red de la actividad: representa la secuencia gráfica de las actividades. Por ejemplo, AON. </a:t>
            </a:r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 startAt="4"/>
            </a:pPr>
            <a:endParaRPr lang="es-PE" dirty="0"/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 startAt="4"/>
            </a:pPr>
            <a:endParaRPr lang="es-PE" dirty="0"/>
          </a:p>
          <a:p>
            <a:pPr marL="342900" lvl="3" indent="-342900" algn="just">
              <a:lnSpc>
                <a:spcPct val="80000"/>
              </a:lnSpc>
              <a:buFont typeface="+mj-lt"/>
              <a:buAutoNum type="arabicPeriod" startAt="4"/>
            </a:pPr>
            <a:r>
              <a:rPr lang="es-PE" dirty="0"/>
              <a:t>Diagramas matriciales: indica las relaciones lógicas entre los factores, las causas y objetivos que aparecen en las filas y columnas de la matriz. </a:t>
            </a:r>
          </a:p>
        </p:txBody>
      </p:sp>
      <p:pic>
        <p:nvPicPr>
          <p:cNvPr id="19" name="Picture 2" descr="http://www.aulafacil.com/cursocalidad/Lecc-27_clip_image002.gif">
            <a:extLst>
              <a:ext uri="{FF2B5EF4-FFF2-40B4-BE49-F238E27FC236}">
                <a16:creationId xmlns:a16="http://schemas.microsoft.com/office/drawing/2014/main" id="{69B6CE64-5C16-47DC-97DE-CCB3E039D0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22" t="52999" r="52731" b="33808"/>
          <a:stretch/>
        </p:blipFill>
        <p:spPr bwMode="auto">
          <a:xfrm>
            <a:off x="1853568" y="2462352"/>
            <a:ext cx="1315220" cy="57606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://www.aulafacil.com/cursocalidad/Lecc-27_clip_image002.gif">
            <a:extLst>
              <a:ext uri="{FF2B5EF4-FFF2-40B4-BE49-F238E27FC236}">
                <a16:creationId xmlns:a16="http://schemas.microsoft.com/office/drawing/2014/main" id="{F8DE1299-35B6-48D8-869F-51B0D9599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0" t="75997" r="79015" b="10436"/>
          <a:stretch/>
        </p:blipFill>
        <p:spPr bwMode="auto">
          <a:xfrm>
            <a:off x="1853568" y="3542929"/>
            <a:ext cx="1315220" cy="62389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://www.aulafacil.com/cursocalidad/Lecc-27_clip_image002.gif">
            <a:extLst>
              <a:ext uri="{FF2B5EF4-FFF2-40B4-BE49-F238E27FC236}">
                <a16:creationId xmlns:a16="http://schemas.microsoft.com/office/drawing/2014/main" id="{40E00A97-A74C-45AE-A0E1-DF261949C8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9" t="76215" r="7092" b="10385"/>
          <a:stretch/>
        </p:blipFill>
        <p:spPr bwMode="auto">
          <a:xfrm>
            <a:off x="1853568" y="4590034"/>
            <a:ext cx="1343648" cy="54793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http://1.bp.blogspot.com/_0bDuyVdjqeI/S8yenCf2RgI/AAAAAAAAABI/SUz_mcU2ugY/s320/4.bmp">
            <a:extLst>
              <a:ext uri="{FF2B5EF4-FFF2-40B4-BE49-F238E27FC236}">
                <a16:creationId xmlns:a16="http://schemas.microsoft.com/office/drawing/2014/main" id="{58C56253-8EDE-4F39-98F2-E0E9E9270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99"/>
          <a:stretch/>
        </p:blipFill>
        <p:spPr bwMode="auto">
          <a:xfrm>
            <a:off x="1853568" y="5526139"/>
            <a:ext cx="1373660" cy="72515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584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985896"/>
            <a:ext cx="5476717" cy="477331"/>
          </a:xfrm>
        </p:spPr>
        <p:txBody>
          <a:bodyPr>
            <a:normAutofit fontScale="85000" lnSpcReduction="20000"/>
          </a:bodyPr>
          <a:lstStyle/>
          <a:p>
            <a:r>
              <a:rPr lang="es-ES" dirty="0"/>
              <a:t>Gestionar la Calidad</a:t>
            </a:r>
          </a:p>
          <a:p>
            <a:r>
              <a:rPr lang="es-ES" dirty="0"/>
              <a:t>Herramientas y Técnicas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1AF5B9C6-9987-4FA8-AA7B-C6D5FEA20BC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-103518" y="1607832"/>
            <a:ext cx="7850188" cy="4648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</a:pPr>
            <a:r>
              <a:rPr lang="es-ES">
                <a:solidFill>
                  <a:schemeClr val="accent1">
                    <a:lumMod val="50000"/>
                  </a:schemeClr>
                </a:solidFill>
              </a:rPr>
              <a:t>Auditorías de Calidad</a:t>
            </a:r>
            <a:endParaRPr lang="es-PE" sz="2600" i="1">
              <a:solidFill>
                <a:schemeClr val="accent1">
                  <a:lumMod val="50000"/>
                </a:schemeClr>
              </a:solidFill>
            </a:endParaRPr>
          </a:p>
          <a:p>
            <a:pPr lvl="1">
              <a:lnSpc>
                <a:spcPct val="80000"/>
              </a:lnSpc>
            </a:pPr>
            <a:endParaRPr lang="es-ES" sz="2600" i="1"/>
          </a:p>
          <a:p>
            <a:pPr>
              <a:lnSpc>
                <a:spcPct val="80000"/>
              </a:lnSpc>
            </a:pPr>
            <a:endParaRPr lang="es-PE" sz="30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grpSp>
        <p:nvGrpSpPr>
          <p:cNvPr id="11" name="2 Grupo">
            <a:extLst>
              <a:ext uri="{FF2B5EF4-FFF2-40B4-BE49-F238E27FC236}">
                <a16:creationId xmlns:a16="http://schemas.microsoft.com/office/drawing/2014/main" id="{A8F07A02-7AAE-40AC-83ED-0D230A08DC48}"/>
              </a:ext>
            </a:extLst>
          </p:cNvPr>
          <p:cNvGrpSpPr/>
          <p:nvPr/>
        </p:nvGrpSpPr>
        <p:grpSpPr>
          <a:xfrm>
            <a:off x="3051319" y="1649414"/>
            <a:ext cx="6010710" cy="3381685"/>
            <a:chOff x="1217456" y="1897038"/>
            <a:chExt cx="6267949" cy="3836217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EB6F2629-578A-4636-B789-D562391D72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/>
            <a:srcRect l="24492" t="3136"/>
            <a:stretch/>
          </p:blipFill>
          <p:spPr bwMode="auto">
            <a:xfrm>
              <a:off x="2458192" y="1897038"/>
              <a:ext cx="5027213" cy="38362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3" name="Picture 6">
              <a:extLst>
                <a:ext uri="{FF2B5EF4-FFF2-40B4-BE49-F238E27FC236}">
                  <a16:creationId xmlns:a16="http://schemas.microsoft.com/office/drawing/2014/main" id="{01138E66-439F-4103-8AC7-D3F2F82FCA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97" r="12459" b="10044"/>
            <a:stretch/>
          </p:blipFill>
          <p:spPr bwMode="auto">
            <a:xfrm>
              <a:off x="1308204" y="2708920"/>
              <a:ext cx="1031548" cy="1152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10 CuadroTexto">
              <a:extLst>
                <a:ext uri="{FF2B5EF4-FFF2-40B4-BE49-F238E27FC236}">
                  <a16:creationId xmlns:a16="http://schemas.microsoft.com/office/drawing/2014/main" id="{8BDABC2E-C5AA-4F05-A2EB-65F2A0DE5632}"/>
                </a:ext>
              </a:extLst>
            </p:cNvPr>
            <p:cNvSpPr txBox="1"/>
            <p:nvPr/>
          </p:nvSpPr>
          <p:spPr>
            <a:xfrm>
              <a:off x="1217456" y="3933056"/>
              <a:ext cx="1240736" cy="6322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1600" b="1" dirty="0"/>
                <a:t>Auditorías de Calidad</a:t>
              </a:r>
            </a:p>
          </p:txBody>
        </p:sp>
      </p:grpSp>
      <p:sp>
        <p:nvSpPr>
          <p:cNvPr id="15" name="12 Rectángulo">
            <a:extLst>
              <a:ext uri="{FF2B5EF4-FFF2-40B4-BE49-F238E27FC236}">
                <a16:creationId xmlns:a16="http://schemas.microsoft.com/office/drawing/2014/main" id="{2077A8B9-3785-4926-8458-55D349BAB089}"/>
              </a:ext>
            </a:extLst>
          </p:cNvPr>
          <p:cNvSpPr/>
          <p:nvPr/>
        </p:nvSpPr>
        <p:spPr>
          <a:xfrm>
            <a:off x="3006614" y="5278562"/>
            <a:ext cx="7554002" cy="147732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 anchor="t">
            <a:spAutoFit/>
          </a:bodyPr>
          <a:lstStyle/>
          <a:p>
            <a:r>
              <a:rPr lang="es-PE" dirty="0"/>
              <a:t>Las auditorías de calidad las lleva a cabo el departamento de aseguramiento de calidad, en caso de que este departamento no exista, las debe realizar el DP. </a:t>
            </a:r>
            <a:br>
              <a:rPr lang="es-PE" dirty="0"/>
            </a:br>
            <a:r>
              <a:rPr lang="es-PE" dirty="0"/>
              <a:t>Con estas auditorías hay que dar respuesta a los siguientes interrogantes: </a:t>
            </a:r>
            <a:br>
              <a:rPr lang="es-PE" dirty="0"/>
            </a:br>
            <a:r>
              <a:rPr lang="es-PE" dirty="0"/>
              <a:t>   - ¿Se están aplicando las políticas y normas de calidad?, </a:t>
            </a:r>
            <a:br>
              <a:rPr lang="es-PE" dirty="0"/>
            </a:br>
            <a:r>
              <a:rPr lang="es-PE" dirty="0"/>
              <a:t>   - ¿Son efectivos y eficientes los procesos actuales? </a:t>
            </a:r>
          </a:p>
        </p:txBody>
      </p:sp>
      <p:grpSp>
        <p:nvGrpSpPr>
          <p:cNvPr id="16" name="14 Grupo">
            <a:extLst>
              <a:ext uri="{FF2B5EF4-FFF2-40B4-BE49-F238E27FC236}">
                <a16:creationId xmlns:a16="http://schemas.microsoft.com/office/drawing/2014/main" id="{93663D98-D2CF-42A6-B700-C7B2578C87CE}"/>
              </a:ext>
            </a:extLst>
          </p:cNvPr>
          <p:cNvGrpSpPr/>
          <p:nvPr/>
        </p:nvGrpSpPr>
        <p:grpSpPr>
          <a:xfrm>
            <a:off x="1144563" y="5190749"/>
            <a:ext cx="1602057" cy="1652873"/>
            <a:chOff x="3851919" y="2636911"/>
            <a:chExt cx="1602057" cy="1652873"/>
          </a:xfrm>
        </p:grpSpPr>
        <p:pic>
          <p:nvPicPr>
            <p:cNvPr id="23" name="Picture 3">
              <a:extLst>
                <a:ext uri="{FF2B5EF4-FFF2-40B4-BE49-F238E27FC236}">
                  <a16:creationId xmlns:a16="http://schemas.microsoft.com/office/drawing/2014/main" id="{588D8C6A-69C9-4ACC-934D-0492C44993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68" t="10588" r="17085" b="13981"/>
            <a:stretch/>
          </p:blipFill>
          <p:spPr bwMode="auto">
            <a:xfrm>
              <a:off x="3851919" y="2636911"/>
              <a:ext cx="1602057" cy="16528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4" name="16 CuadroTexto">
              <a:extLst>
                <a:ext uri="{FF2B5EF4-FFF2-40B4-BE49-F238E27FC236}">
                  <a16:creationId xmlns:a16="http://schemas.microsoft.com/office/drawing/2014/main" id="{537D0AB6-AFCE-420E-AF9C-87E9CF0352C7}"/>
                </a:ext>
              </a:extLst>
            </p:cNvPr>
            <p:cNvSpPr txBox="1"/>
            <p:nvPr/>
          </p:nvSpPr>
          <p:spPr>
            <a:xfrm>
              <a:off x="3995936" y="3233323"/>
              <a:ext cx="12899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1600" b="1" i="1" dirty="0"/>
                <a:t>¡Recordar!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671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942764"/>
            <a:ext cx="5476717" cy="477331"/>
          </a:xfrm>
        </p:spPr>
        <p:txBody>
          <a:bodyPr>
            <a:normAutofit fontScale="85000" lnSpcReduction="20000"/>
          </a:bodyPr>
          <a:lstStyle/>
          <a:p>
            <a:r>
              <a:rPr lang="es-ES" dirty="0"/>
              <a:t>Gestionar la Calidad</a:t>
            </a:r>
          </a:p>
          <a:p>
            <a:r>
              <a:rPr lang="es-PE" dirty="0"/>
              <a:t>Herramientas y Técnicas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4" name="15 Rectángulo">
            <a:extLst>
              <a:ext uri="{FF2B5EF4-FFF2-40B4-BE49-F238E27FC236}">
                <a16:creationId xmlns:a16="http://schemas.microsoft.com/office/drawing/2014/main" id="{A75DAA41-E5BC-4FC4-953E-82456FEC1184}"/>
              </a:ext>
            </a:extLst>
          </p:cNvPr>
          <p:cNvSpPr/>
          <p:nvPr/>
        </p:nvSpPr>
        <p:spPr>
          <a:xfrm>
            <a:off x="1524000" y="5661248"/>
            <a:ext cx="9144000" cy="1196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B87FE1A-5581-4253-9629-8DEE50DF88D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318" y="1490710"/>
            <a:ext cx="7850188" cy="46949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</a:pPr>
            <a:r>
              <a:rPr lang="es-ES">
                <a:solidFill>
                  <a:schemeClr val="accent1">
                    <a:lumMod val="50000"/>
                  </a:schemeClr>
                </a:solidFill>
              </a:rPr>
              <a:t>Análisis de Procesos</a:t>
            </a:r>
            <a:endParaRPr lang="es-ES" sz="2600" i="1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80000"/>
              </a:lnSpc>
            </a:pPr>
            <a:endParaRPr lang="es-PE" sz="30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grpSp>
        <p:nvGrpSpPr>
          <p:cNvPr id="8" name="2 Grupo">
            <a:extLst>
              <a:ext uri="{FF2B5EF4-FFF2-40B4-BE49-F238E27FC236}">
                <a16:creationId xmlns:a16="http://schemas.microsoft.com/office/drawing/2014/main" id="{8131E6B4-C54C-4CB7-9D24-A8E4265F84CE}"/>
              </a:ext>
            </a:extLst>
          </p:cNvPr>
          <p:cNvGrpSpPr/>
          <p:nvPr/>
        </p:nvGrpSpPr>
        <p:grpSpPr>
          <a:xfrm>
            <a:off x="2919157" y="1644216"/>
            <a:ext cx="6809663" cy="2769315"/>
            <a:chOff x="942114" y="1772816"/>
            <a:chExt cx="6981241" cy="3096344"/>
          </a:xfrm>
        </p:grpSpPr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BE767E14-889C-4749-A3F5-3EB7DC455B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/>
            <a:srcRect l="26504"/>
            <a:stretch/>
          </p:blipFill>
          <p:spPr bwMode="auto">
            <a:xfrm>
              <a:off x="2771800" y="1772816"/>
              <a:ext cx="5151555" cy="30963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" name="Picture 7">
              <a:extLst>
                <a:ext uri="{FF2B5EF4-FFF2-40B4-BE49-F238E27FC236}">
                  <a16:creationId xmlns:a16="http://schemas.microsoft.com/office/drawing/2014/main" id="{A40445BD-0F4C-4564-9E0F-59BED447BC0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34" t="8473" r="4842" b="7369"/>
            <a:stretch/>
          </p:blipFill>
          <p:spPr bwMode="auto">
            <a:xfrm>
              <a:off x="942114" y="2564904"/>
              <a:ext cx="1829686" cy="1364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11 CuadroTexto">
              <a:extLst>
                <a:ext uri="{FF2B5EF4-FFF2-40B4-BE49-F238E27FC236}">
                  <a16:creationId xmlns:a16="http://schemas.microsoft.com/office/drawing/2014/main" id="{1A5798E0-21A2-4749-8602-CFEBF8DE4044}"/>
                </a:ext>
              </a:extLst>
            </p:cNvPr>
            <p:cNvSpPr txBox="1"/>
            <p:nvPr/>
          </p:nvSpPr>
          <p:spPr>
            <a:xfrm>
              <a:off x="1079785" y="4031691"/>
              <a:ext cx="155434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1600" b="1" dirty="0"/>
                <a:t>Análisis de Procesos</a:t>
              </a:r>
            </a:p>
          </p:txBody>
        </p:sp>
      </p:grpSp>
      <p:sp>
        <p:nvSpPr>
          <p:cNvPr id="12" name="13 Rectángulo">
            <a:extLst>
              <a:ext uri="{FF2B5EF4-FFF2-40B4-BE49-F238E27FC236}">
                <a16:creationId xmlns:a16="http://schemas.microsoft.com/office/drawing/2014/main" id="{AF9DB5C0-01EF-47EB-BD0B-2E33878C8FBC}"/>
              </a:ext>
            </a:extLst>
          </p:cNvPr>
          <p:cNvSpPr/>
          <p:nvPr/>
        </p:nvSpPr>
        <p:spPr>
          <a:xfrm>
            <a:off x="1402073" y="4610368"/>
            <a:ext cx="8424936" cy="769441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s-PE" sz="2200" dirty="0"/>
              <a:t>Cuando el proyecto tiene procesos repetibles se hacen revisiones periódicas a los fines de seguir un proceso de mejora continua. </a:t>
            </a:r>
          </a:p>
        </p:txBody>
      </p:sp>
      <p:sp>
        <p:nvSpPr>
          <p:cNvPr id="13" name="14 Rectángulo">
            <a:extLst>
              <a:ext uri="{FF2B5EF4-FFF2-40B4-BE49-F238E27FC236}">
                <a16:creationId xmlns:a16="http://schemas.microsoft.com/office/drawing/2014/main" id="{DB672F7E-7DD9-4805-B32A-373B168FB32A}"/>
              </a:ext>
            </a:extLst>
          </p:cNvPr>
          <p:cNvSpPr/>
          <p:nvPr/>
        </p:nvSpPr>
        <p:spPr>
          <a:xfrm>
            <a:off x="1517454" y="5656300"/>
            <a:ext cx="8395575" cy="7694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s-PE" sz="2200" i="1" dirty="0"/>
              <a:t>No se puede hacer el trabajo de hoy, con métodos de ayer y permanecer en el negocio mañana. Por lo tanto, es necesario la </a:t>
            </a:r>
            <a:r>
              <a:rPr lang="es-PE" sz="2200" b="1" i="1" dirty="0">
                <a:solidFill>
                  <a:srgbClr val="FF0000"/>
                </a:solidFill>
              </a:rPr>
              <a:t>Mejora Continua</a:t>
            </a:r>
            <a:r>
              <a:rPr lang="es-PE" sz="2200" i="1" dirty="0"/>
              <a:t>. </a:t>
            </a:r>
            <a:endParaRPr lang="es-PE" sz="2200" dirty="0"/>
          </a:p>
        </p:txBody>
      </p:sp>
    </p:spTree>
    <p:extLst>
      <p:ext uri="{BB962C8B-B14F-4D97-AF65-F5344CB8AC3E}">
        <p14:creationId xmlns:p14="http://schemas.microsoft.com/office/powerpoint/2010/main" val="1892626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Controlar la Calidad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E60BF7BD-9470-490C-AAFB-14F09498635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268635" y="2059690"/>
            <a:ext cx="10136188" cy="37599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80000"/>
              </a:lnSpc>
            </a:pPr>
            <a:r>
              <a:rPr lang="es-PE" sz="2600" dirty="0">
                <a:latin typeface="Arial"/>
                <a:cs typeface="Arial"/>
              </a:rPr>
              <a:t>Proceso por el cual se monitorean y registran los resultados de la ejecución de las actividades del Plan de Calidad para evaluar el rendimiento y recomendar los cambios necesarios.</a:t>
            </a:r>
          </a:p>
          <a:p>
            <a:pPr lvl="1" algn="just">
              <a:lnSpc>
                <a:spcPct val="80000"/>
              </a:lnSpc>
            </a:pPr>
            <a:endParaRPr lang="es-PE" sz="2600" dirty="0">
              <a:latin typeface="Arial"/>
              <a:cs typeface="Arial"/>
            </a:endParaRPr>
          </a:p>
          <a:p>
            <a:pPr lvl="1" algn="just">
              <a:lnSpc>
                <a:spcPct val="80000"/>
              </a:lnSpc>
            </a:pPr>
            <a:r>
              <a:rPr lang="es-PE" sz="2600" dirty="0">
                <a:latin typeface="Arial"/>
                <a:cs typeface="Arial"/>
              </a:rPr>
              <a:t>El control de calidad se lleva a cabo durante todo el proyecto.</a:t>
            </a:r>
          </a:p>
          <a:p>
            <a:pPr lvl="1" algn="just">
              <a:lnSpc>
                <a:spcPct val="80000"/>
              </a:lnSpc>
            </a:pPr>
            <a:endParaRPr lang="es-PE" sz="2600" dirty="0">
              <a:latin typeface="Arial"/>
              <a:cs typeface="Arial"/>
            </a:endParaRPr>
          </a:p>
          <a:p>
            <a:pPr lvl="1" algn="just">
              <a:lnSpc>
                <a:spcPct val="80000"/>
              </a:lnSpc>
            </a:pPr>
            <a:r>
              <a:rPr lang="es-PE" sz="2600" dirty="0">
                <a:latin typeface="Arial"/>
                <a:cs typeface="Arial"/>
              </a:rPr>
              <a:t>A menudo el control de calidad es realizado por un departamento de control de calidad o una unidad de la organización.</a:t>
            </a:r>
          </a:p>
        </p:txBody>
      </p:sp>
    </p:spTree>
    <p:extLst>
      <p:ext uri="{BB962C8B-B14F-4D97-AF65-F5344CB8AC3E}">
        <p14:creationId xmlns:p14="http://schemas.microsoft.com/office/powerpoint/2010/main" val="42702229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Controlar la Calidad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7" name="60 Rectángulo">
            <a:extLst>
              <a:ext uri="{FF2B5EF4-FFF2-40B4-BE49-F238E27FC236}">
                <a16:creationId xmlns:a16="http://schemas.microsoft.com/office/drawing/2014/main" id="{6C88A3AA-F332-44A8-AF6B-B366DEE97841}"/>
              </a:ext>
            </a:extLst>
          </p:cNvPr>
          <p:cNvSpPr/>
          <p:nvPr/>
        </p:nvSpPr>
        <p:spPr>
          <a:xfrm>
            <a:off x="1524000" y="5661248"/>
            <a:ext cx="9144000" cy="1196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id="{54355C53-3989-4A7C-A4B4-094E9397F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856" y="2689136"/>
            <a:ext cx="2952328" cy="1940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12 Flecha derecha">
            <a:extLst>
              <a:ext uri="{FF2B5EF4-FFF2-40B4-BE49-F238E27FC236}">
                <a16:creationId xmlns:a16="http://schemas.microsoft.com/office/drawing/2014/main" id="{FD4E161C-95D3-473D-931B-185D3584D473}"/>
              </a:ext>
            </a:extLst>
          </p:cNvPr>
          <p:cNvSpPr/>
          <p:nvPr/>
        </p:nvSpPr>
        <p:spPr>
          <a:xfrm>
            <a:off x="4002723" y="3886688"/>
            <a:ext cx="597024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sp>
        <p:nvSpPr>
          <p:cNvPr id="10" name="13 Flecha derecha">
            <a:extLst>
              <a:ext uri="{FF2B5EF4-FFF2-40B4-BE49-F238E27FC236}">
                <a16:creationId xmlns:a16="http://schemas.microsoft.com/office/drawing/2014/main" id="{2D16490D-CB78-41DC-BE26-890EEF60CCBA}"/>
              </a:ext>
            </a:extLst>
          </p:cNvPr>
          <p:cNvSpPr/>
          <p:nvPr/>
        </p:nvSpPr>
        <p:spPr>
          <a:xfrm>
            <a:off x="7942050" y="3986841"/>
            <a:ext cx="691234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sp>
        <p:nvSpPr>
          <p:cNvPr id="11" name="25 CuadroTexto">
            <a:extLst>
              <a:ext uri="{FF2B5EF4-FFF2-40B4-BE49-F238E27FC236}">
                <a16:creationId xmlns:a16="http://schemas.microsoft.com/office/drawing/2014/main" id="{6DF5A257-F871-4BC7-96F2-9D8C1D73FD92}"/>
              </a:ext>
            </a:extLst>
          </p:cNvPr>
          <p:cNvSpPr txBox="1"/>
          <p:nvPr/>
        </p:nvSpPr>
        <p:spPr>
          <a:xfrm>
            <a:off x="971998" y="2081848"/>
            <a:ext cx="150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Dirección del Proyecto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1A22A54F-4E68-4507-A70D-A8B640ABD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12" y="6027884"/>
            <a:ext cx="556435" cy="755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33 CuadroTexto">
            <a:extLst>
              <a:ext uri="{FF2B5EF4-FFF2-40B4-BE49-F238E27FC236}">
                <a16:creationId xmlns:a16="http://schemas.microsoft.com/office/drawing/2014/main" id="{3044139A-4C4D-4401-8B43-0D4D478E7BB0}"/>
              </a:ext>
            </a:extLst>
          </p:cNvPr>
          <p:cNvSpPr txBox="1"/>
          <p:nvPr/>
        </p:nvSpPr>
        <p:spPr>
          <a:xfrm>
            <a:off x="710353" y="6207189"/>
            <a:ext cx="1481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del proyecto </a:t>
            </a:r>
          </a:p>
        </p:txBody>
      </p:sp>
      <p:pic>
        <p:nvPicPr>
          <p:cNvPr id="15" name="Picture 8">
            <a:extLst>
              <a:ext uri="{FF2B5EF4-FFF2-40B4-BE49-F238E27FC236}">
                <a16:creationId xmlns:a16="http://schemas.microsoft.com/office/drawing/2014/main" id="{E6549F10-536A-421B-9999-2D0810C7FE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77" t="7517"/>
          <a:stretch/>
        </p:blipFill>
        <p:spPr bwMode="auto">
          <a:xfrm>
            <a:off x="1611591" y="2667147"/>
            <a:ext cx="890882" cy="629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50 CuadroTexto">
            <a:extLst>
              <a:ext uri="{FF2B5EF4-FFF2-40B4-BE49-F238E27FC236}">
                <a16:creationId xmlns:a16="http://schemas.microsoft.com/office/drawing/2014/main" id="{25C3D0A1-9DBF-4703-93F1-60DA6B715964}"/>
              </a:ext>
            </a:extLst>
          </p:cNvPr>
          <p:cNvSpPr txBox="1"/>
          <p:nvPr/>
        </p:nvSpPr>
        <p:spPr>
          <a:xfrm>
            <a:off x="2502473" y="2648672"/>
            <a:ext cx="1032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Métricas de calidad</a:t>
            </a:r>
          </a:p>
        </p:txBody>
      </p:sp>
      <p:cxnSp>
        <p:nvCxnSpPr>
          <p:cNvPr id="17" name="57 Conector recto">
            <a:extLst>
              <a:ext uri="{FF2B5EF4-FFF2-40B4-BE49-F238E27FC236}">
                <a16:creationId xmlns:a16="http://schemas.microsoft.com/office/drawing/2014/main" id="{CE928AF4-C88D-44C5-BCC5-C87963D8C116}"/>
              </a:ext>
            </a:extLst>
          </p:cNvPr>
          <p:cNvCxnSpPr/>
          <p:nvPr/>
        </p:nvCxnSpPr>
        <p:spPr>
          <a:xfrm flipH="1">
            <a:off x="4159370" y="1902087"/>
            <a:ext cx="10109" cy="1921939"/>
          </a:xfrm>
          <a:prstGeom prst="line">
            <a:avLst/>
          </a:prstGeom>
          <a:ln w="25400"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58 Conector recto">
            <a:extLst>
              <a:ext uri="{FF2B5EF4-FFF2-40B4-BE49-F238E27FC236}">
                <a16:creationId xmlns:a16="http://schemas.microsoft.com/office/drawing/2014/main" id="{4A69B35F-DDAD-4649-BE33-9B826D93EC53}"/>
              </a:ext>
            </a:extLst>
          </p:cNvPr>
          <p:cNvCxnSpPr/>
          <p:nvPr/>
        </p:nvCxnSpPr>
        <p:spPr>
          <a:xfrm flipV="1">
            <a:off x="9382652" y="3220996"/>
            <a:ext cx="2648036" cy="26692"/>
          </a:xfrm>
          <a:prstGeom prst="line">
            <a:avLst/>
          </a:prstGeom>
          <a:ln w="25400"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62 Conector recto">
            <a:extLst>
              <a:ext uri="{FF2B5EF4-FFF2-40B4-BE49-F238E27FC236}">
                <a16:creationId xmlns:a16="http://schemas.microsoft.com/office/drawing/2014/main" id="{4AE956CF-36F7-4115-BA4D-766BC8D5C3E3}"/>
              </a:ext>
            </a:extLst>
          </p:cNvPr>
          <p:cNvCxnSpPr/>
          <p:nvPr/>
        </p:nvCxnSpPr>
        <p:spPr>
          <a:xfrm>
            <a:off x="4899465" y="4829885"/>
            <a:ext cx="0" cy="1950844"/>
          </a:xfrm>
          <a:prstGeom prst="line">
            <a:avLst/>
          </a:prstGeom>
          <a:ln w="25400"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63 CuadroTexto">
            <a:extLst>
              <a:ext uri="{FF2B5EF4-FFF2-40B4-BE49-F238E27FC236}">
                <a16:creationId xmlns:a16="http://schemas.microsoft.com/office/drawing/2014/main" id="{8CDE90C2-3385-4958-9637-333907E2756F}"/>
              </a:ext>
            </a:extLst>
          </p:cNvPr>
          <p:cNvSpPr txBox="1"/>
          <p:nvPr/>
        </p:nvSpPr>
        <p:spPr>
          <a:xfrm>
            <a:off x="6165932" y="4949699"/>
            <a:ext cx="150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u="sng" dirty="0">
                <a:solidFill>
                  <a:srgbClr val="FF0000"/>
                </a:solidFill>
              </a:rPr>
              <a:t>ACTUALIZACIONES</a:t>
            </a:r>
          </a:p>
        </p:txBody>
      </p:sp>
      <p:pic>
        <p:nvPicPr>
          <p:cNvPr id="21" name="Picture 12">
            <a:extLst>
              <a:ext uri="{FF2B5EF4-FFF2-40B4-BE49-F238E27FC236}">
                <a16:creationId xmlns:a16="http://schemas.microsoft.com/office/drawing/2014/main" id="{052E47A7-6F47-4783-98BB-012C2D34A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8337" y="5469233"/>
            <a:ext cx="1108783" cy="83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65 CuadroTexto">
            <a:extLst>
              <a:ext uri="{FF2B5EF4-FFF2-40B4-BE49-F238E27FC236}">
                <a16:creationId xmlns:a16="http://schemas.microsoft.com/office/drawing/2014/main" id="{7392F8BD-B938-430B-A487-03ED3D6FA7D5}"/>
              </a:ext>
            </a:extLst>
          </p:cNvPr>
          <p:cNvSpPr txBox="1"/>
          <p:nvPr/>
        </p:nvSpPr>
        <p:spPr>
          <a:xfrm>
            <a:off x="6868336" y="6265551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Documentos del Proyecto</a:t>
            </a:r>
          </a:p>
        </p:txBody>
      </p:sp>
      <p:cxnSp>
        <p:nvCxnSpPr>
          <p:cNvPr id="23" name="66 Conector recto de flecha">
            <a:extLst>
              <a:ext uri="{FF2B5EF4-FFF2-40B4-BE49-F238E27FC236}">
                <a16:creationId xmlns:a16="http://schemas.microsoft.com/office/drawing/2014/main" id="{A04C1867-5A40-4E3F-A963-439B9BDAA8B3}"/>
              </a:ext>
            </a:extLst>
          </p:cNvPr>
          <p:cNvCxnSpPr>
            <a:endCxn id="21" idx="0"/>
          </p:cNvCxnSpPr>
          <p:nvPr/>
        </p:nvCxnSpPr>
        <p:spPr>
          <a:xfrm>
            <a:off x="7145848" y="5202652"/>
            <a:ext cx="276880" cy="2665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67 CuadroTexto">
            <a:extLst>
              <a:ext uri="{FF2B5EF4-FFF2-40B4-BE49-F238E27FC236}">
                <a16:creationId xmlns:a16="http://schemas.microsoft.com/office/drawing/2014/main" id="{B2F98D2D-3622-4E25-ABA3-7232423767F8}"/>
              </a:ext>
            </a:extLst>
          </p:cNvPr>
          <p:cNvSpPr txBox="1"/>
          <p:nvPr/>
        </p:nvSpPr>
        <p:spPr>
          <a:xfrm>
            <a:off x="5352399" y="6300820"/>
            <a:ext cx="1481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Plan de Dirección del Proyecto</a:t>
            </a:r>
          </a:p>
        </p:txBody>
      </p:sp>
      <p:pic>
        <p:nvPicPr>
          <p:cNvPr id="25" name="Picture 8">
            <a:extLst>
              <a:ext uri="{FF2B5EF4-FFF2-40B4-BE49-F238E27FC236}">
                <a16:creationId xmlns:a16="http://schemas.microsoft.com/office/drawing/2014/main" id="{5136472A-2956-47B2-B201-6CF7FA4FF2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351" y="5488511"/>
            <a:ext cx="935994" cy="701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6" name="69 Conector recto de flecha">
            <a:extLst>
              <a:ext uri="{FF2B5EF4-FFF2-40B4-BE49-F238E27FC236}">
                <a16:creationId xmlns:a16="http://schemas.microsoft.com/office/drawing/2014/main" id="{919C6B28-D724-4A6E-8D03-2AF815F58F07}"/>
              </a:ext>
            </a:extLst>
          </p:cNvPr>
          <p:cNvCxnSpPr>
            <a:stCxn id="20" idx="2"/>
          </p:cNvCxnSpPr>
          <p:nvPr/>
        </p:nvCxnSpPr>
        <p:spPr>
          <a:xfrm flipH="1">
            <a:off x="6323063" y="5226697"/>
            <a:ext cx="596814" cy="297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70 CuadroTexto">
            <a:extLst>
              <a:ext uri="{FF2B5EF4-FFF2-40B4-BE49-F238E27FC236}">
                <a16:creationId xmlns:a16="http://schemas.microsoft.com/office/drawing/2014/main" id="{BA30B1F2-056D-4308-A8B4-2FE5E4A36ED8}"/>
              </a:ext>
            </a:extLst>
          </p:cNvPr>
          <p:cNvSpPr txBox="1"/>
          <p:nvPr/>
        </p:nvSpPr>
        <p:spPr>
          <a:xfrm>
            <a:off x="8089323" y="6025804"/>
            <a:ext cx="1171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Activos de los Procesos de la Organización</a:t>
            </a:r>
          </a:p>
        </p:txBody>
      </p:sp>
      <p:pic>
        <p:nvPicPr>
          <p:cNvPr id="28" name="Picture 10" descr="stock vector : folder with documents">
            <a:extLst>
              <a:ext uri="{FF2B5EF4-FFF2-40B4-BE49-F238E27FC236}">
                <a16:creationId xmlns:a16="http://schemas.microsoft.com/office/drawing/2014/main" id="{6AD45744-796C-4062-9C47-09E5C5CA78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6"/>
          <a:stretch/>
        </p:blipFill>
        <p:spPr bwMode="auto">
          <a:xfrm>
            <a:off x="8214348" y="5340780"/>
            <a:ext cx="952500" cy="76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72 Conector recto de flecha">
            <a:extLst>
              <a:ext uri="{FF2B5EF4-FFF2-40B4-BE49-F238E27FC236}">
                <a16:creationId xmlns:a16="http://schemas.microsoft.com/office/drawing/2014/main" id="{30EF0587-9C3A-4BED-9CF0-71CE871FE44C}"/>
              </a:ext>
            </a:extLst>
          </p:cNvPr>
          <p:cNvCxnSpPr/>
          <p:nvPr/>
        </p:nvCxnSpPr>
        <p:spPr>
          <a:xfrm>
            <a:off x="7499857" y="5141711"/>
            <a:ext cx="882814" cy="2510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0" name="Picture 9">
            <a:extLst>
              <a:ext uri="{FF2B5EF4-FFF2-40B4-BE49-F238E27FC236}">
                <a16:creationId xmlns:a16="http://schemas.microsoft.com/office/drawing/2014/main" id="{E3AE4A8F-4E19-48A2-AF2A-8413555E7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556" y="3357048"/>
            <a:ext cx="644336" cy="750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42 CuadroTexto">
            <a:extLst>
              <a:ext uri="{FF2B5EF4-FFF2-40B4-BE49-F238E27FC236}">
                <a16:creationId xmlns:a16="http://schemas.microsoft.com/office/drawing/2014/main" id="{6629F00B-A26A-4821-B140-DFB1FDC6AE97}"/>
              </a:ext>
            </a:extLst>
          </p:cNvPr>
          <p:cNvSpPr txBox="1"/>
          <p:nvPr/>
        </p:nvSpPr>
        <p:spPr>
          <a:xfrm>
            <a:off x="838950" y="3442882"/>
            <a:ext cx="1391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Listas de Control de Calidad</a:t>
            </a:r>
          </a:p>
        </p:txBody>
      </p:sp>
      <p:sp>
        <p:nvSpPr>
          <p:cNvPr id="32" name="43 CuadroTexto">
            <a:extLst>
              <a:ext uri="{FF2B5EF4-FFF2-40B4-BE49-F238E27FC236}">
                <a16:creationId xmlns:a16="http://schemas.microsoft.com/office/drawing/2014/main" id="{0733A3B3-3C80-44B4-93B2-200D271D9D96}"/>
              </a:ext>
            </a:extLst>
          </p:cNvPr>
          <p:cNvSpPr txBox="1"/>
          <p:nvPr/>
        </p:nvSpPr>
        <p:spPr>
          <a:xfrm>
            <a:off x="2535778" y="4145660"/>
            <a:ext cx="1556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Datos del desempeño de trabajo</a:t>
            </a:r>
          </a:p>
        </p:txBody>
      </p:sp>
      <p:pic>
        <p:nvPicPr>
          <p:cNvPr id="33" name="Picture 2" descr="https://encrypted-tbn0.gstatic.com/images?q=tbn:ANd9GcQ47m7y8qZmNf8G9iWmtMKwV3zieU8DCd5w_C8ZAl31A9SjxJCzEA">
            <a:extLst>
              <a:ext uri="{FF2B5EF4-FFF2-40B4-BE49-F238E27FC236}">
                <a16:creationId xmlns:a16="http://schemas.microsoft.com/office/drawing/2014/main" id="{60E7DF51-F586-4E46-A8E6-D7E734BE5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284" y="4160839"/>
            <a:ext cx="866190" cy="497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45 CuadroTexto">
            <a:extLst>
              <a:ext uri="{FF2B5EF4-FFF2-40B4-BE49-F238E27FC236}">
                <a16:creationId xmlns:a16="http://schemas.microsoft.com/office/drawing/2014/main" id="{6EE25673-0478-4FAC-B42F-DC9E54F0606F}"/>
              </a:ext>
            </a:extLst>
          </p:cNvPr>
          <p:cNvSpPr txBox="1"/>
          <p:nvPr/>
        </p:nvSpPr>
        <p:spPr>
          <a:xfrm>
            <a:off x="789892" y="5034401"/>
            <a:ext cx="1481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Solicitudes de cambio aprobadas</a:t>
            </a:r>
          </a:p>
        </p:txBody>
      </p:sp>
      <p:grpSp>
        <p:nvGrpSpPr>
          <p:cNvPr id="35" name="49 Grupo">
            <a:extLst>
              <a:ext uri="{FF2B5EF4-FFF2-40B4-BE49-F238E27FC236}">
                <a16:creationId xmlns:a16="http://schemas.microsoft.com/office/drawing/2014/main" id="{EA4B0FC1-8FB8-4818-8D35-BC594605F71C}"/>
              </a:ext>
            </a:extLst>
          </p:cNvPr>
          <p:cNvGrpSpPr/>
          <p:nvPr/>
        </p:nvGrpSpPr>
        <p:grpSpPr>
          <a:xfrm>
            <a:off x="188881" y="4868354"/>
            <a:ext cx="561963" cy="725114"/>
            <a:chOff x="360836" y="2171746"/>
            <a:chExt cx="561963" cy="725114"/>
          </a:xfrm>
        </p:grpSpPr>
        <p:pic>
          <p:nvPicPr>
            <p:cNvPr id="36" name="Picture 3" descr="C:\Users\user\Downloads\df_project_icons\PNG\Notes.png">
              <a:extLst>
                <a:ext uri="{FF2B5EF4-FFF2-40B4-BE49-F238E27FC236}">
                  <a16:creationId xmlns:a16="http://schemas.microsoft.com/office/drawing/2014/main" id="{F075BC43-379A-42EC-AE9F-DA9F1BB870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/>
            <a:srcRect l="15504" t="4430" r="15837" b="6978"/>
            <a:stretch>
              <a:fillRect/>
            </a:stretch>
          </p:blipFill>
          <p:spPr bwMode="auto">
            <a:xfrm>
              <a:off x="360836" y="2171746"/>
              <a:ext cx="561963" cy="725114"/>
            </a:xfrm>
            <a:prstGeom prst="rect">
              <a:avLst/>
            </a:prstGeom>
            <a:noFill/>
          </p:spPr>
        </p:pic>
        <p:sp>
          <p:nvSpPr>
            <p:cNvPr id="37" name="52 Rectángulo">
              <a:extLst>
                <a:ext uri="{FF2B5EF4-FFF2-40B4-BE49-F238E27FC236}">
                  <a16:creationId xmlns:a16="http://schemas.microsoft.com/office/drawing/2014/main" id="{4D2B0A13-547A-4E38-A5B4-926D2166F2E7}"/>
                </a:ext>
              </a:extLst>
            </p:cNvPr>
            <p:cNvSpPr/>
            <p:nvPr/>
          </p:nvSpPr>
          <p:spPr>
            <a:xfrm>
              <a:off x="452500" y="2377838"/>
              <a:ext cx="25202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PE" sz="1200" i="1" dirty="0">
                  <a:solidFill>
                    <a:srgbClr val="C00000"/>
                  </a:solidFill>
                  <a:latin typeface="Berlin Sans FB"/>
                </a:rPr>
                <a:t>√</a:t>
              </a:r>
              <a:endParaRPr lang="es-PE" sz="1200" dirty="0">
                <a:solidFill>
                  <a:srgbClr val="C00000"/>
                </a:solidFill>
              </a:endParaRPr>
            </a:p>
          </p:txBody>
        </p:sp>
      </p:grpSp>
      <p:pic>
        <p:nvPicPr>
          <p:cNvPr id="38" name="Picture 10">
            <a:extLst>
              <a:ext uri="{FF2B5EF4-FFF2-40B4-BE49-F238E27FC236}">
                <a16:creationId xmlns:a16="http://schemas.microsoft.com/office/drawing/2014/main" id="{6099CD5D-B329-44BD-AAE7-AFA9E6B79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284" y="5569693"/>
            <a:ext cx="682411" cy="679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59 CuadroTexto">
            <a:extLst>
              <a:ext uri="{FF2B5EF4-FFF2-40B4-BE49-F238E27FC236}">
                <a16:creationId xmlns:a16="http://schemas.microsoft.com/office/drawing/2014/main" id="{F736EEA5-4C56-495C-838C-236EDD6AEC34}"/>
              </a:ext>
            </a:extLst>
          </p:cNvPr>
          <p:cNvSpPr txBox="1"/>
          <p:nvPr/>
        </p:nvSpPr>
        <p:spPr>
          <a:xfrm>
            <a:off x="2320070" y="5724971"/>
            <a:ext cx="10077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Entregables</a:t>
            </a:r>
          </a:p>
        </p:txBody>
      </p:sp>
      <p:pic>
        <p:nvPicPr>
          <p:cNvPr id="40" name="Picture 10" descr="stock vector : folder with documents">
            <a:extLst>
              <a:ext uri="{FF2B5EF4-FFF2-40B4-BE49-F238E27FC236}">
                <a16:creationId xmlns:a16="http://schemas.microsoft.com/office/drawing/2014/main" id="{D33499B3-15D5-4970-8E34-37351A0CB9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6"/>
          <a:stretch/>
        </p:blipFill>
        <p:spPr bwMode="auto">
          <a:xfrm>
            <a:off x="3375575" y="5333955"/>
            <a:ext cx="952500" cy="76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74 CuadroTexto">
            <a:extLst>
              <a:ext uri="{FF2B5EF4-FFF2-40B4-BE49-F238E27FC236}">
                <a16:creationId xmlns:a16="http://schemas.microsoft.com/office/drawing/2014/main" id="{C013E0E9-9BE1-4572-ABC5-986C6EE26041}"/>
              </a:ext>
            </a:extLst>
          </p:cNvPr>
          <p:cNvSpPr txBox="1"/>
          <p:nvPr/>
        </p:nvSpPr>
        <p:spPr>
          <a:xfrm>
            <a:off x="3133999" y="6068817"/>
            <a:ext cx="1681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Activos de los Procesos de la Organización</a:t>
            </a:r>
          </a:p>
        </p:txBody>
      </p:sp>
      <p:pic>
        <p:nvPicPr>
          <p:cNvPr id="42" name="Picture 3">
            <a:extLst>
              <a:ext uri="{FF2B5EF4-FFF2-40B4-BE49-F238E27FC236}">
                <a16:creationId xmlns:a16="http://schemas.microsoft.com/office/drawing/2014/main" id="{AA2A3663-B758-4E67-AAD4-F35590EF98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71" b="16273"/>
          <a:stretch/>
        </p:blipFill>
        <p:spPr bwMode="auto">
          <a:xfrm>
            <a:off x="4572447" y="1885410"/>
            <a:ext cx="1123316" cy="794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76 CuadroTexto">
            <a:extLst>
              <a:ext uri="{FF2B5EF4-FFF2-40B4-BE49-F238E27FC236}">
                <a16:creationId xmlns:a16="http://schemas.microsoft.com/office/drawing/2014/main" id="{ADB3F086-18A4-4E74-874D-7860C312446A}"/>
              </a:ext>
            </a:extLst>
          </p:cNvPr>
          <p:cNvSpPr txBox="1"/>
          <p:nvPr/>
        </p:nvSpPr>
        <p:spPr>
          <a:xfrm>
            <a:off x="4554803" y="2704549"/>
            <a:ext cx="13405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Siete herramientas básicas de calidad</a:t>
            </a:r>
          </a:p>
        </p:txBody>
      </p:sp>
      <p:pic>
        <p:nvPicPr>
          <p:cNvPr id="44" name="Picture 5">
            <a:extLst>
              <a:ext uri="{FF2B5EF4-FFF2-40B4-BE49-F238E27FC236}">
                <a16:creationId xmlns:a16="http://schemas.microsoft.com/office/drawing/2014/main" id="{515021DA-7EC4-4F06-A19C-972756AD5D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319"/>
          <a:stretch/>
        </p:blipFill>
        <p:spPr bwMode="auto">
          <a:xfrm>
            <a:off x="7456731" y="1854503"/>
            <a:ext cx="918995" cy="702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78 CuadroTexto">
            <a:extLst>
              <a:ext uri="{FF2B5EF4-FFF2-40B4-BE49-F238E27FC236}">
                <a16:creationId xmlns:a16="http://schemas.microsoft.com/office/drawing/2014/main" id="{3F13F285-B7AD-41A3-8EC4-0F1B6AB09F70}"/>
              </a:ext>
            </a:extLst>
          </p:cNvPr>
          <p:cNvSpPr txBox="1"/>
          <p:nvPr/>
        </p:nvSpPr>
        <p:spPr>
          <a:xfrm>
            <a:off x="7456730" y="2518436"/>
            <a:ext cx="109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Muestreo estadístico</a:t>
            </a:r>
          </a:p>
        </p:txBody>
      </p:sp>
      <p:sp>
        <p:nvSpPr>
          <p:cNvPr id="46" name="79 CuadroTexto">
            <a:extLst>
              <a:ext uri="{FF2B5EF4-FFF2-40B4-BE49-F238E27FC236}">
                <a16:creationId xmlns:a16="http://schemas.microsoft.com/office/drawing/2014/main" id="{D355C0F3-9634-4587-9B43-45F81CA365F6}"/>
              </a:ext>
            </a:extLst>
          </p:cNvPr>
          <p:cNvSpPr txBox="1"/>
          <p:nvPr/>
        </p:nvSpPr>
        <p:spPr>
          <a:xfrm>
            <a:off x="8416897" y="2954937"/>
            <a:ext cx="10904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Inspección</a:t>
            </a:r>
          </a:p>
        </p:txBody>
      </p:sp>
      <p:pic>
        <p:nvPicPr>
          <p:cNvPr id="47" name="Picture 3">
            <a:extLst>
              <a:ext uri="{FF2B5EF4-FFF2-40B4-BE49-F238E27FC236}">
                <a16:creationId xmlns:a16="http://schemas.microsoft.com/office/drawing/2014/main" id="{E56EC4EB-736A-4670-AD31-62891CCC1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8303" y="1944542"/>
            <a:ext cx="1071562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" name="81 CuadroTexto">
            <a:extLst>
              <a:ext uri="{FF2B5EF4-FFF2-40B4-BE49-F238E27FC236}">
                <a16:creationId xmlns:a16="http://schemas.microsoft.com/office/drawing/2014/main" id="{90579A4D-CFE8-4440-A7DC-316270C7BD59}"/>
              </a:ext>
            </a:extLst>
          </p:cNvPr>
          <p:cNvSpPr txBox="1"/>
          <p:nvPr/>
        </p:nvSpPr>
        <p:spPr>
          <a:xfrm>
            <a:off x="10369905" y="2560140"/>
            <a:ext cx="1402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Revisión de solicitudes de cambio aprobadas</a:t>
            </a:r>
          </a:p>
        </p:txBody>
      </p:sp>
      <p:pic>
        <p:nvPicPr>
          <p:cNvPr id="49" name="Picture 2">
            <a:extLst>
              <a:ext uri="{FF2B5EF4-FFF2-40B4-BE49-F238E27FC236}">
                <a16:creationId xmlns:a16="http://schemas.microsoft.com/office/drawing/2014/main" id="{84832CF0-D291-45DC-AD2E-6657EF2CE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7580" y="1827313"/>
            <a:ext cx="1265458" cy="7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" name="82 CuadroTexto">
            <a:extLst>
              <a:ext uri="{FF2B5EF4-FFF2-40B4-BE49-F238E27FC236}">
                <a16:creationId xmlns:a16="http://schemas.microsoft.com/office/drawing/2014/main" id="{CCCBFE4E-60FD-4024-88ED-0D7403512BDA}"/>
              </a:ext>
            </a:extLst>
          </p:cNvPr>
          <p:cNvSpPr txBox="1"/>
          <p:nvPr/>
        </p:nvSpPr>
        <p:spPr>
          <a:xfrm>
            <a:off x="8710505" y="4220662"/>
            <a:ext cx="1318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Mediciones de control de calidad</a:t>
            </a:r>
          </a:p>
        </p:txBody>
      </p:sp>
      <p:pic>
        <p:nvPicPr>
          <p:cNvPr id="51" name="Picture 2">
            <a:extLst>
              <a:ext uri="{FF2B5EF4-FFF2-40B4-BE49-F238E27FC236}">
                <a16:creationId xmlns:a16="http://schemas.microsoft.com/office/drawing/2014/main" id="{6AC7191C-D74A-40BB-91FC-FBD8057AF7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9" r="53650" b="4560"/>
          <a:stretch/>
        </p:blipFill>
        <p:spPr bwMode="auto">
          <a:xfrm>
            <a:off x="9120936" y="3361533"/>
            <a:ext cx="690609" cy="813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84 CuadroTexto">
            <a:extLst>
              <a:ext uri="{FF2B5EF4-FFF2-40B4-BE49-F238E27FC236}">
                <a16:creationId xmlns:a16="http://schemas.microsoft.com/office/drawing/2014/main" id="{6BEE5A97-DDAB-4761-9E3B-52670F604572}"/>
              </a:ext>
            </a:extLst>
          </p:cNvPr>
          <p:cNvSpPr txBox="1"/>
          <p:nvPr/>
        </p:nvSpPr>
        <p:spPr>
          <a:xfrm>
            <a:off x="9438714" y="6270539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Solicitudes de Cambio</a:t>
            </a:r>
          </a:p>
        </p:txBody>
      </p:sp>
      <p:pic>
        <p:nvPicPr>
          <p:cNvPr id="53" name="Picture 3" descr="C:\Users\user\Downloads\df_project_icons\PNG\Notes.png">
            <a:extLst>
              <a:ext uri="{FF2B5EF4-FFF2-40B4-BE49-F238E27FC236}">
                <a16:creationId xmlns:a16="http://schemas.microsoft.com/office/drawing/2014/main" id="{BB58EC3F-0396-4F85-99ED-538D85B7B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/>
          <a:srcRect l="15504" t="4430" r="15837" b="6978"/>
          <a:stretch>
            <a:fillRect/>
          </a:stretch>
        </p:blipFill>
        <p:spPr bwMode="auto">
          <a:xfrm>
            <a:off x="9524558" y="5507317"/>
            <a:ext cx="588659" cy="759559"/>
          </a:xfrm>
          <a:prstGeom prst="rect">
            <a:avLst/>
          </a:prstGeom>
          <a:noFill/>
        </p:spPr>
      </p:pic>
      <p:pic>
        <p:nvPicPr>
          <p:cNvPr id="54" name="Picture 7">
            <a:extLst>
              <a:ext uri="{FF2B5EF4-FFF2-40B4-BE49-F238E27FC236}">
                <a16:creationId xmlns:a16="http://schemas.microsoft.com/office/drawing/2014/main" id="{3AE9F22A-764C-4632-BCDD-E7568B1DC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6887" y="3476433"/>
            <a:ext cx="624122" cy="624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87 CuadroTexto">
            <a:extLst>
              <a:ext uri="{FF2B5EF4-FFF2-40B4-BE49-F238E27FC236}">
                <a16:creationId xmlns:a16="http://schemas.microsoft.com/office/drawing/2014/main" id="{EE3C35F6-E8EB-49E5-B0E7-3C5FC63D7A11}"/>
              </a:ext>
            </a:extLst>
          </p:cNvPr>
          <p:cNvSpPr txBox="1"/>
          <p:nvPr/>
        </p:nvSpPr>
        <p:spPr>
          <a:xfrm>
            <a:off x="10751010" y="3476434"/>
            <a:ext cx="1515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Cambios aprobados validados</a:t>
            </a:r>
          </a:p>
        </p:txBody>
      </p:sp>
      <p:pic>
        <p:nvPicPr>
          <p:cNvPr id="56" name="Picture 3">
            <a:extLst>
              <a:ext uri="{FF2B5EF4-FFF2-40B4-BE49-F238E27FC236}">
                <a16:creationId xmlns:a16="http://schemas.microsoft.com/office/drawing/2014/main" id="{E79D060D-00EE-4064-A0BB-A1079655A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8263" y="4106509"/>
            <a:ext cx="598087" cy="633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" name="88 CuadroTexto">
            <a:extLst>
              <a:ext uri="{FF2B5EF4-FFF2-40B4-BE49-F238E27FC236}">
                <a16:creationId xmlns:a16="http://schemas.microsoft.com/office/drawing/2014/main" id="{6EB20D5C-F4A7-4238-8DB1-0CE0B47C41A9}"/>
              </a:ext>
            </a:extLst>
          </p:cNvPr>
          <p:cNvSpPr txBox="1"/>
          <p:nvPr/>
        </p:nvSpPr>
        <p:spPr>
          <a:xfrm>
            <a:off x="11014615" y="4166334"/>
            <a:ext cx="10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Entregables validados</a:t>
            </a:r>
          </a:p>
        </p:txBody>
      </p:sp>
      <p:pic>
        <p:nvPicPr>
          <p:cNvPr id="58" name="Picture 11">
            <a:extLst>
              <a:ext uri="{FF2B5EF4-FFF2-40B4-BE49-F238E27FC236}">
                <a16:creationId xmlns:a16="http://schemas.microsoft.com/office/drawing/2014/main" id="{C16A3321-0C60-4DEF-B5EC-9E3C5FEBE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623" y="4636757"/>
            <a:ext cx="1044519" cy="783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" name="90 CuadroTexto">
            <a:extLst>
              <a:ext uri="{FF2B5EF4-FFF2-40B4-BE49-F238E27FC236}">
                <a16:creationId xmlns:a16="http://schemas.microsoft.com/office/drawing/2014/main" id="{2DA7C49C-118C-426D-A6C5-21375E41FAD9}"/>
              </a:ext>
            </a:extLst>
          </p:cNvPr>
          <p:cNvSpPr txBox="1"/>
          <p:nvPr/>
        </p:nvSpPr>
        <p:spPr>
          <a:xfrm>
            <a:off x="10167064" y="4814465"/>
            <a:ext cx="174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/>
              <a:t>Información sobre el desempeño del trabajo</a:t>
            </a:r>
          </a:p>
        </p:txBody>
      </p:sp>
      <p:pic>
        <p:nvPicPr>
          <p:cNvPr id="60" name="Picture 8">
            <a:extLst>
              <a:ext uri="{FF2B5EF4-FFF2-40B4-BE49-F238E27FC236}">
                <a16:creationId xmlns:a16="http://schemas.microsoft.com/office/drawing/2014/main" id="{D2390273-BA74-4356-905A-C20839006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22" y="1950404"/>
            <a:ext cx="917178" cy="686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26732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333E36-CE37-4F74-8D65-31886E080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Controlar la Calidad</a:t>
            </a:r>
            <a:endParaRPr lang="es-P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F29023F-5C92-40CA-B4C9-EBCF72DB4B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61" name="Rectangle 3">
            <a:extLst>
              <a:ext uri="{FF2B5EF4-FFF2-40B4-BE49-F238E27FC236}">
                <a16:creationId xmlns:a16="http://schemas.microsoft.com/office/drawing/2014/main" id="{F306EE84-CD5D-433A-ADF6-5C5A01B244F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92368" y="1873005"/>
            <a:ext cx="7850188" cy="47798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s-ES" dirty="0"/>
              <a:t>Herramientas y Técnicas</a:t>
            </a:r>
          </a:p>
          <a:p>
            <a:pPr lvl="1">
              <a:lnSpc>
                <a:spcPct val="80000"/>
              </a:lnSpc>
            </a:pPr>
            <a:r>
              <a:rPr lang="es-PE" sz="2600" dirty="0">
                <a:solidFill>
                  <a:schemeClr val="accent1">
                    <a:lumMod val="50000"/>
                  </a:schemeClr>
                </a:solidFill>
              </a:rPr>
              <a:t>Revisión de solicitudes de cambio aprobadas</a:t>
            </a:r>
          </a:p>
          <a:p>
            <a:pPr lvl="2" algn="just">
              <a:lnSpc>
                <a:spcPct val="80000"/>
              </a:lnSpc>
            </a:pPr>
            <a:r>
              <a:rPr lang="es-PE" sz="2200" dirty="0"/>
              <a:t>Todas las solicitudes de cambio aprobadas deben ser revisados ​​para verificar que se llevaron a cabo tal como fueron aprobados.</a:t>
            </a:r>
          </a:p>
          <a:p>
            <a:pPr>
              <a:lnSpc>
                <a:spcPct val="80000"/>
              </a:lnSpc>
            </a:pPr>
            <a:endParaRPr lang="es-PE" sz="2600" dirty="0"/>
          </a:p>
          <a:p>
            <a:pPr>
              <a:lnSpc>
                <a:spcPct val="80000"/>
              </a:lnSpc>
            </a:pPr>
            <a:r>
              <a:rPr lang="es-PE" sz="2600" dirty="0"/>
              <a:t>Salidas</a:t>
            </a:r>
          </a:p>
          <a:p>
            <a:pPr lvl="1">
              <a:lnSpc>
                <a:spcPct val="80000"/>
              </a:lnSpc>
            </a:pPr>
            <a:r>
              <a:rPr lang="es-PE" sz="2600" dirty="0">
                <a:solidFill>
                  <a:schemeClr val="accent1">
                    <a:lumMod val="50000"/>
                  </a:schemeClr>
                </a:solidFill>
              </a:rPr>
              <a:t>Entregables validados</a:t>
            </a:r>
          </a:p>
          <a:p>
            <a:pPr lvl="2" algn="just">
              <a:lnSpc>
                <a:spcPct val="80000"/>
              </a:lnSpc>
            </a:pPr>
            <a:r>
              <a:rPr lang="es-PE" sz="2200" dirty="0"/>
              <a:t>Uno de los objetivos del proceso de control de calidad es determinar la exactitud de los resultados finales. </a:t>
            </a:r>
          </a:p>
          <a:p>
            <a:pPr lvl="2" algn="just">
              <a:lnSpc>
                <a:spcPct val="80000"/>
              </a:lnSpc>
            </a:pPr>
            <a:r>
              <a:rPr lang="es-PE" sz="2200" dirty="0"/>
              <a:t>Mediante los resultados del proceso de Control de Calidad se verifican los resultados finales. </a:t>
            </a:r>
          </a:p>
          <a:p>
            <a:pPr lvl="2" algn="just">
              <a:lnSpc>
                <a:spcPct val="80000"/>
              </a:lnSpc>
            </a:pPr>
            <a:r>
              <a:rPr lang="es-PE" sz="2200" dirty="0"/>
              <a:t>Entregables verificados son un insumo para validar Alcance de aceptación formal.</a:t>
            </a:r>
            <a:endParaRPr lang="es-ES" dirty="0"/>
          </a:p>
          <a:p>
            <a:pPr lvl="1">
              <a:lnSpc>
                <a:spcPct val="80000"/>
              </a:lnSpc>
            </a:pPr>
            <a:endParaRPr lang="es-PE" sz="2600" i="1" dirty="0"/>
          </a:p>
          <a:p>
            <a:pPr>
              <a:lnSpc>
                <a:spcPct val="80000"/>
              </a:lnSpc>
            </a:pPr>
            <a:endParaRPr lang="es-PE" sz="3000" dirty="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pic>
        <p:nvPicPr>
          <p:cNvPr id="62" name="Picture 2">
            <a:extLst>
              <a:ext uri="{FF2B5EF4-FFF2-40B4-BE49-F238E27FC236}">
                <a16:creationId xmlns:a16="http://schemas.microsoft.com/office/drawing/2014/main" id="{BC07EA93-7CE1-4E2E-811B-73ED551FF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4637" y="2672863"/>
            <a:ext cx="1950881" cy="1106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3" name="Picture 3">
            <a:extLst>
              <a:ext uri="{FF2B5EF4-FFF2-40B4-BE49-F238E27FC236}">
                <a16:creationId xmlns:a16="http://schemas.microsoft.com/office/drawing/2014/main" id="{995B7C83-601A-4BAF-A420-33D3FF99F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8322" y="4452937"/>
            <a:ext cx="1174141" cy="1244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32658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Actividad Virtual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3" y="1538759"/>
            <a:ext cx="10640147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8:</a:t>
            </a:r>
            <a:r>
              <a:rPr lang="en-US" sz="4000" spc="0" dirty="0"/>
              <a:t> </a:t>
            </a:r>
          </a:p>
          <a:p>
            <a:r>
              <a:rPr lang="es-PE" dirty="0"/>
              <a:t>Gestión de la Calidad del Proyecto</a:t>
            </a:r>
            <a:endParaRPr lang="es-PE" sz="4000" spc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Planificar la Calidad.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Gestionar la Calidad.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Controlar la Calidad.</a:t>
            </a: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2543C3BF-6F49-134E-B600-33E1131563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s-PE" dirty="0"/>
              <a:t>El trabajo será realizado en grupo de entre 4 y 5 integrantes. </a:t>
            </a:r>
          </a:p>
          <a:p>
            <a:r>
              <a:rPr lang="es-PE" dirty="0"/>
              <a:t>Su grupo como parte de la planificación de la calidad del proyecto: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/>
              <a:t>Realizar el Formato de gestión de calidad</a:t>
            </a:r>
          </a:p>
          <a:p>
            <a:pPr marL="285750" lvl="0" indent="-285750" algn="just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PE" dirty="0"/>
              <a:t>Diagrama de causa y efecto</a:t>
            </a:r>
          </a:p>
          <a:p>
            <a:pPr marL="285750" lvl="0" indent="-285750" algn="just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PE" dirty="0"/>
              <a:t>Lista de verificación </a:t>
            </a:r>
            <a:r>
              <a:rPr lang="es-PE"/>
              <a:t>de calidad</a:t>
            </a:r>
            <a:endParaRPr lang="es-PE" dirty="0"/>
          </a:p>
          <a:p>
            <a:pPr lvl="0" algn="just">
              <a:lnSpc>
                <a:spcPct val="90000"/>
              </a:lnSpc>
              <a:defRPr/>
            </a:pPr>
            <a:endParaRPr lang="es-PE" dirty="0"/>
          </a:p>
          <a:p>
            <a:pPr lvl="0" algn="just">
              <a:lnSpc>
                <a:spcPct val="90000"/>
              </a:lnSpc>
              <a:defRPr/>
            </a:pPr>
            <a:r>
              <a:rPr lang="es-PE" dirty="0"/>
              <a:t>Duración: 60 minutos</a:t>
            </a:r>
          </a:p>
          <a:p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A05108-6537-D24C-A3B6-E057CF5572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>
                <a:latin typeface="Stag Book"/>
                <a:cs typeface="Arial"/>
              </a:rPr>
              <a:t>Actividad Virtual</a:t>
            </a:r>
            <a:endParaRPr lang="es-PE" dirty="0"/>
          </a:p>
        </p:txBody>
      </p:sp>
      <p:sp>
        <p:nvSpPr>
          <p:cNvPr id="7" name="Marcador de texto 1">
            <a:extLst>
              <a:ext uri="{FF2B5EF4-FFF2-40B4-BE49-F238E27FC236}">
                <a16:creationId xmlns:a16="http://schemas.microsoft.com/office/drawing/2014/main" id="{12D05771-930D-E741-8F52-E6D34754458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</p:spTree>
    <p:extLst>
      <p:ext uri="{BB962C8B-B14F-4D97-AF65-F5344CB8AC3E}">
        <p14:creationId xmlns:p14="http://schemas.microsoft.com/office/powerpoint/2010/main" val="9632368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¡Gracias!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036096" cy="477331"/>
          </a:xfrm>
        </p:spPr>
        <p:txBody>
          <a:bodyPr>
            <a:normAutofit/>
          </a:bodyPr>
          <a:lstStyle/>
          <a:p>
            <a:r>
              <a:rPr lang="es-PE" sz="3200" dirty="0">
                <a:solidFill>
                  <a:schemeClr val="tx1"/>
                </a:solidFill>
              </a:rPr>
              <a:t>Gestión de la calidad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sp>
        <p:nvSpPr>
          <p:cNvPr id="9" name="2 Marcador de contenido">
            <a:extLst>
              <a:ext uri="{FF2B5EF4-FFF2-40B4-BE49-F238E27FC236}">
                <a16:creationId xmlns:a16="http://schemas.microsoft.com/office/drawing/2014/main" id="{7E1818C4-96FC-484E-AB1C-9F3178C30401}"/>
              </a:ext>
            </a:extLst>
          </p:cNvPr>
          <p:cNvSpPr txBox="1">
            <a:spLocks/>
          </p:cNvSpPr>
          <p:nvPr/>
        </p:nvSpPr>
        <p:spPr>
          <a:xfrm>
            <a:off x="451338" y="2055963"/>
            <a:ext cx="10268530" cy="420528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PE" sz="2600" dirty="0">
                <a:latin typeface="Arial"/>
                <a:cs typeface="Arial"/>
              </a:rPr>
              <a:t>La gestión de la calidad implica que el proyecto satisfaga las necesidades por las cuales se emprendió. Para ello será necesario lo siguiente: </a:t>
            </a:r>
            <a:endParaRPr lang="es-PE" sz="2600"/>
          </a:p>
          <a:p>
            <a:pPr lvl="1" algn="just"/>
            <a:r>
              <a:rPr lang="es-PE" sz="2600" dirty="0">
                <a:latin typeface="Arial"/>
                <a:cs typeface="Arial"/>
              </a:rPr>
              <a:t>Convertir las necesidades y expectativas de los interesados en requisitos del proyecto</a:t>
            </a:r>
          </a:p>
          <a:p>
            <a:pPr lvl="1" algn="just"/>
            <a:r>
              <a:rPr lang="es-PE" sz="2600" dirty="0">
                <a:latin typeface="Arial"/>
                <a:cs typeface="Arial"/>
              </a:rPr>
              <a:t>Lograr la satisfacción del cliente cuando el proyecto produzca lo planificado y el producto cubra las necesidades reales</a:t>
            </a:r>
          </a:p>
          <a:p>
            <a:pPr lvl="1" algn="just"/>
            <a:r>
              <a:rPr lang="es-PE" sz="2600" dirty="0">
                <a:latin typeface="Arial"/>
                <a:cs typeface="Arial"/>
              </a:rPr>
              <a:t>Realizar acciones de prevención sobre la inspección</a:t>
            </a:r>
          </a:p>
          <a:p>
            <a:pPr lvl="1" algn="just"/>
            <a:r>
              <a:rPr lang="es-PE" sz="2600" dirty="0">
                <a:latin typeface="Arial"/>
                <a:cs typeface="Arial"/>
              </a:rPr>
              <a:t>Buscar en forma permanente la perfección: mejora continua</a:t>
            </a:r>
          </a:p>
        </p:txBody>
      </p:sp>
    </p:spTree>
    <p:extLst>
      <p:ext uri="{BB962C8B-B14F-4D97-AF65-F5344CB8AC3E}">
        <p14:creationId xmlns:p14="http://schemas.microsoft.com/office/powerpoint/2010/main" val="406653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5 Tabla"/>
          <p:cNvGraphicFramePr>
            <a:graphicFrameLocks noGrp="1"/>
          </p:cNvGraphicFramePr>
          <p:nvPr/>
        </p:nvGraphicFramePr>
        <p:xfrm>
          <a:off x="1639071" y="432304"/>
          <a:ext cx="8980041" cy="57160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94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42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69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601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932">
                <a:tc rowSpan="2">
                  <a:txBody>
                    <a:bodyPr/>
                    <a:lstStyle/>
                    <a:p>
                      <a:r>
                        <a:rPr lang="es-PE" sz="1200" dirty="0"/>
                        <a:t>Áreas</a:t>
                      </a:r>
                      <a:r>
                        <a:rPr lang="es-PE" sz="1200" baseline="0" dirty="0"/>
                        <a:t> de Conocimiento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Grupo de Procesos</a:t>
                      </a:r>
                      <a:r>
                        <a:rPr lang="es-PE" sz="1200" baseline="0" dirty="0"/>
                        <a:t> de la Dirección de Proyectos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8752">
                <a:tc vMerge="1">
                  <a:txBody>
                    <a:bodyPr/>
                    <a:lstStyle/>
                    <a:p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Iniciación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Planificación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Ejecución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Seguimiento y Control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Cierre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2001">
                <a:tc>
                  <a:txBody>
                    <a:bodyPr/>
                    <a:lstStyle/>
                    <a:p>
                      <a:r>
                        <a:rPr lang="es-PE" sz="1200" dirty="0"/>
                        <a:t>Gestión</a:t>
                      </a:r>
                      <a:r>
                        <a:rPr lang="es-PE" sz="1200" baseline="0" dirty="0"/>
                        <a:t> de la Calidad</a:t>
                      </a:r>
                      <a:endParaRPr lang="en-US" sz="1200" b="1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la Calidad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Gestionar la Calidad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Controlar la Calidad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1244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Recursos Humanos</a:t>
                      </a:r>
                      <a:endParaRPr lang="en-US" sz="1200" b="1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los Recursos Humanos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Adquirir el Equipo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Desarrollar el Equipo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Gestionar el Equipo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0334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Comunicaciones</a:t>
                      </a:r>
                      <a:endParaRPr lang="en-US" sz="1200" b="1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las Comunicaciones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Gestionar las Comunicaciones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Controlar las Comunicaciones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1244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Riesgos</a:t>
                      </a:r>
                      <a:endParaRPr lang="en-US" sz="1200" b="1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Planificar los riesgos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Identificar riesgos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Análisis cualitativo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Análisis cuantitativo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Plan de respuesta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Controlar los Riesgos</a:t>
                      </a: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21244">
                <a:tc>
                  <a:txBody>
                    <a:bodyPr/>
                    <a:lstStyle/>
                    <a:p>
                      <a:r>
                        <a:rPr lang="es-PE" sz="1200" noProof="0" dirty="0"/>
                        <a:t>Gestión de Adquisiciones</a:t>
                      </a:r>
                      <a:endParaRPr lang="es-PE" sz="1200" b="1" noProof="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Planificar las Adquisiciones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Efectuar Adquisiciones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Controlar las Adquisiciones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Cerrar las Adquisiciones</a:t>
                      </a:r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21244">
                <a:tc>
                  <a:txBody>
                    <a:bodyPr/>
                    <a:lstStyle/>
                    <a:p>
                      <a:r>
                        <a:rPr lang="es-PE" sz="1200" noProof="0" dirty="0"/>
                        <a:t>Gestión de Interesados</a:t>
                      </a:r>
                      <a:endParaRPr lang="es-PE" sz="1200" b="1" noProof="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Identificar</a:t>
                      </a:r>
                      <a:r>
                        <a:rPr lang="es-PE" sz="1200" baseline="0" noProof="0" dirty="0"/>
                        <a:t> a los Interesados</a:t>
                      </a:r>
                      <a:endParaRPr lang="es-PE" sz="1200" noProof="0" dirty="0"/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Planificar la gestión de los Interesados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Gestionar la participación</a:t>
                      </a:r>
                      <a:r>
                        <a:rPr lang="es-PE" sz="1200" baseline="0" noProof="0" dirty="0"/>
                        <a:t> de</a:t>
                      </a:r>
                      <a:r>
                        <a:rPr lang="es-PE" sz="1200" noProof="0" dirty="0"/>
                        <a:t> los Interesados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noProof="0" dirty="0"/>
                        <a:t>Controlar la participación de los Interesados</a:t>
                      </a:r>
                    </a:p>
                  </a:txBody>
                  <a:tcPr marL="99063" marR="99063" marT="45725" marB="45725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63" marR="99063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7 Rectángulo redondeado"/>
          <p:cNvSpPr/>
          <p:nvPr/>
        </p:nvSpPr>
        <p:spPr>
          <a:xfrm>
            <a:off x="1638968" y="1152382"/>
            <a:ext cx="8908134" cy="648072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0841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119224" cy="477331"/>
          </a:xfrm>
        </p:spPr>
        <p:txBody>
          <a:bodyPr>
            <a:normAutofit/>
          </a:bodyPr>
          <a:lstStyle/>
          <a:p>
            <a:r>
              <a:rPr lang="es-PE" sz="2800" dirty="0">
                <a:solidFill>
                  <a:schemeClr val="tx1"/>
                </a:solidFill>
              </a:rPr>
              <a:t>Gestión de la calidad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1DF1E3CF-8B5D-478D-93CE-5FE21212B44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1977293"/>
            <a:ext cx="10370479" cy="4111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/>
              <a:t>Dos productos con características similares, ¿Cuál elegir?</a:t>
            </a:r>
          </a:p>
          <a:p>
            <a:pPr>
              <a:lnSpc>
                <a:spcPct val="80000"/>
              </a:lnSpc>
              <a:buFont typeface="Arial" panose="020B0604020202020204" pitchFamily="34" charset="0"/>
              <a:buNone/>
            </a:pPr>
            <a:endParaRPr lang="es-PE" sz="3000"/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2C1DE6AA-9FC4-43E9-9D2E-C544E18780EF}"/>
              </a:ext>
            </a:extLst>
          </p:cNvPr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5" cstate="print"/>
          <a:srcRect l="28331" t="42938" r="53558" b="32305"/>
          <a:stretch>
            <a:fillRect/>
          </a:stretch>
        </p:blipFill>
        <p:spPr bwMode="auto">
          <a:xfrm>
            <a:off x="453045" y="3074577"/>
            <a:ext cx="3706522" cy="29678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3">
            <a:extLst>
              <a:ext uri="{FF2B5EF4-FFF2-40B4-BE49-F238E27FC236}">
                <a16:creationId xmlns:a16="http://schemas.microsoft.com/office/drawing/2014/main" id="{C7CDAB80-C32E-41B0-B428-04F7E23EC3DF}"/>
              </a:ext>
            </a:extLst>
          </p:cNvPr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6" cstate="print"/>
          <a:srcRect l="30668" t="36047" r="29604" b="21625"/>
          <a:stretch>
            <a:fillRect/>
          </a:stretch>
        </p:blipFill>
        <p:spPr bwMode="auto">
          <a:xfrm>
            <a:off x="5505801" y="3017068"/>
            <a:ext cx="4281755" cy="3024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01035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119224" cy="477331"/>
          </a:xfrm>
        </p:spPr>
        <p:txBody>
          <a:bodyPr>
            <a:normAutofit/>
          </a:bodyPr>
          <a:lstStyle/>
          <a:p>
            <a:r>
              <a:rPr lang="es-PE" sz="2800" dirty="0">
                <a:solidFill>
                  <a:schemeClr val="tx1"/>
                </a:solidFill>
              </a:rPr>
              <a:t>Gestión de la calidad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8F93E91-6307-4D29-93B6-9BCAC06BC12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66446" y="2507775"/>
            <a:ext cx="5761038" cy="40322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80000"/>
              </a:lnSpc>
            </a:pPr>
            <a:r>
              <a:rPr lang="es-PE" sz="2600" i="1" dirty="0">
                <a:latin typeface="Arial"/>
                <a:cs typeface="Arial"/>
              </a:rPr>
              <a:t>Calidad: Es el nivel en el que un conjunto de características inherentes satisface los requisitos.</a:t>
            </a:r>
          </a:p>
          <a:p>
            <a:pPr lvl="1" algn="just">
              <a:lnSpc>
                <a:spcPct val="80000"/>
              </a:lnSpc>
            </a:pPr>
            <a:r>
              <a:rPr lang="es-PE" sz="2600" i="1" dirty="0">
                <a:latin typeface="Arial"/>
                <a:cs typeface="Arial"/>
              </a:rPr>
              <a:t>Grado: Es una categoría que se asigna a productos o servicios que tienen el mismo uso funcional, pero características técnicas diferentes.</a:t>
            </a:r>
          </a:p>
          <a:p>
            <a:pPr marL="457200" lvl="1" indent="0" algn="just">
              <a:lnSpc>
                <a:spcPct val="80000"/>
              </a:lnSpc>
              <a:buNone/>
            </a:pPr>
            <a:r>
              <a:rPr lang="es-PE" dirty="0">
                <a:solidFill>
                  <a:srgbClr val="C00000"/>
                </a:solidFill>
                <a:latin typeface="Arial"/>
                <a:cs typeface="Arial"/>
              </a:rPr>
              <a:t>Cabe destacar que en los proyectos la falta de grado (prestaciones) no es un problema, mientras que la falta de calidad seguramente lo sea. </a:t>
            </a:r>
            <a:endParaRPr lang="es-PE" sz="2600" i="1">
              <a:solidFill>
                <a:srgbClr val="C00000"/>
              </a:solidFill>
            </a:endParaRPr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9EB6BD2-3C83-4327-BDCA-9FBEE084F5AA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04141" y="1853921"/>
            <a:ext cx="7776864" cy="6480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/>
            </a:pPr>
            <a:r>
              <a:rPr lang="es-PE" sz="2800" kern="0" dirty="0">
                <a:latin typeface="Arial"/>
                <a:cs typeface="Arial"/>
              </a:rPr>
              <a:t>Calidad y Grado, ¿son lo mismo?</a:t>
            </a:r>
            <a:endParaRPr lang="en-US" sz="3000" b="1" kern="0" dirty="0">
              <a:latin typeface="Arial"/>
              <a:cs typeface="Arial"/>
            </a:endParaRPr>
          </a:p>
        </p:txBody>
      </p:sp>
      <p:pic>
        <p:nvPicPr>
          <p:cNvPr id="9" name="Picture 2" descr="http://falabella.scene7.com/is/image/FalabellaPE/13598344?$lista160$">
            <a:extLst>
              <a:ext uri="{FF2B5EF4-FFF2-40B4-BE49-F238E27FC236}">
                <a16:creationId xmlns:a16="http://schemas.microsoft.com/office/drawing/2014/main" id="{489FA93D-DBB0-4C78-B236-A9AE4BD580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32" r="17991"/>
          <a:stretch/>
        </p:blipFill>
        <p:spPr bwMode="auto">
          <a:xfrm>
            <a:off x="9912575" y="1998751"/>
            <a:ext cx="1214900" cy="1884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30D1818B-CFA0-45B2-A2FF-9D5DD608A3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80" r="28635"/>
          <a:stretch/>
        </p:blipFill>
        <p:spPr bwMode="auto">
          <a:xfrm>
            <a:off x="7498981" y="2000285"/>
            <a:ext cx="883375" cy="2055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52637210-9B34-412D-9604-EA030D8FAC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6" r="18635"/>
          <a:stretch/>
        </p:blipFill>
        <p:spPr bwMode="auto">
          <a:xfrm>
            <a:off x="8618094" y="4231178"/>
            <a:ext cx="1372236" cy="201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799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119224" cy="477331"/>
          </a:xfrm>
        </p:spPr>
        <p:txBody>
          <a:bodyPr>
            <a:normAutofit/>
          </a:bodyPr>
          <a:lstStyle/>
          <a:p>
            <a:r>
              <a:rPr lang="es-PE" sz="2800" dirty="0">
                <a:solidFill>
                  <a:schemeClr val="tx1"/>
                </a:solidFill>
              </a:rPr>
              <a:t>Gestión de la calidad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ECEC10E7-3645-4344-921F-BC839FC7F7C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11657" y="1834334"/>
            <a:ext cx="11816862" cy="31933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s-PE" sz="3000"/>
              <a:t>Precisión y Exactitud</a:t>
            </a:r>
            <a:endParaRPr lang="es-ES" sz="3000"/>
          </a:p>
          <a:p>
            <a:pPr lvl="1">
              <a:lnSpc>
                <a:spcPct val="80000"/>
              </a:lnSpc>
            </a:pPr>
            <a:r>
              <a:rPr lang="es-PE" sz="2600" i="1"/>
              <a:t>Precisión: Poca dispersión de los valores de mediciones agrupados. (desviación estándar)</a:t>
            </a:r>
          </a:p>
          <a:p>
            <a:pPr lvl="1">
              <a:lnSpc>
                <a:spcPct val="80000"/>
              </a:lnSpc>
            </a:pPr>
            <a:r>
              <a:rPr lang="es-PE" sz="2600" i="1"/>
              <a:t>Exactitud: Cercanía entre el valor medido y el valor real.</a:t>
            </a:r>
          </a:p>
          <a:p>
            <a:pPr lvl="1">
              <a:lnSpc>
                <a:spcPct val="80000"/>
              </a:lnSpc>
            </a:pPr>
            <a:r>
              <a:rPr lang="es-PE" sz="2600" i="1"/>
              <a:t>Las mediciones precisas no son necesariamente exactas.</a:t>
            </a:r>
          </a:p>
          <a:p>
            <a:pPr>
              <a:lnSpc>
                <a:spcPct val="80000"/>
              </a:lnSpc>
            </a:pPr>
            <a:endParaRPr lang="en-US" sz="3000" dirty="0"/>
          </a:p>
        </p:txBody>
      </p:sp>
      <p:pic>
        <p:nvPicPr>
          <p:cNvPr id="13" name="Picture 3">
            <a:extLst>
              <a:ext uri="{FF2B5EF4-FFF2-40B4-BE49-F238E27FC236}">
                <a16:creationId xmlns:a16="http://schemas.microsoft.com/office/drawing/2014/main" id="{0803DEC5-06EE-4B95-9D3E-C7917EB0E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39661" y="3933027"/>
            <a:ext cx="4290176" cy="269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1243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119224" cy="477331"/>
          </a:xfrm>
        </p:spPr>
        <p:txBody>
          <a:bodyPr>
            <a:normAutofit/>
          </a:bodyPr>
          <a:lstStyle/>
          <a:p>
            <a:r>
              <a:rPr lang="es-PE" sz="2800" dirty="0">
                <a:solidFill>
                  <a:schemeClr val="tx1"/>
                </a:solidFill>
              </a:rPr>
              <a:t>Gestión de la calidad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7FDA10A-1EBE-44CF-9316-03B75EF9B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48353" y="2083729"/>
            <a:ext cx="6320287" cy="4392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798039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vMfQxjMnMBQoDWwxvyYoz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i6VmtxiosI0lk0Q8EkiIn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DHydiLbrxH4NEtBzkc7an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poTy5TZex3Ps4bi4x1Pej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NA1VFmyfdOgKjMsXekn4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NA1VFmyfdOgKjMsXekn4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NA1VFmyfdOgKjMsXekn4W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NA1VFmyfdOgKjMsXekn4W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WzUu2D2Ib0fGqdVCHdGui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WzUu2D2Ib0fGqdVCHdGui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WzUu2D2Ib0fGqdVCHdGui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8UboqhNdWp2XbC170Bo6J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mSAqBQ1iL2ncNFd2eiN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UBuEf9co0Er07ZrkbrYjH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BgPiMNndh8UGkr5M49NCn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BgPiMNndh8UGkr5M49NCn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BgPiMNndh8UGkr5M49NCn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JwhyqVnST8CctEBquZZQY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poTy5TZex3Ps4bi4x1Pej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poTy5TZex3Ps4bi4x1Pej"/>
</p:tagLst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9D2303A14EF9B43A7C463568E04D10C" ma:contentTypeVersion="11" ma:contentTypeDescription="Crear nuevo documento." ma:contentTypeScope="" ma:versionID="0f81435806f86a3fc3367c7472e2e5ec">
  <xsd:schema xmlns:xsd="http://www.w3.org/2001/XMLSchema" xmlns:xs="http://www.w3.org/2001/XMLSchema" xmlns:p="http://schemas.microsoft.com/office/2006/metadata/properties" xmlns:ns3="92f665f1-379d-4402-bd07-afabc33bff16" xmlns:ns4="b2f1b6dc-0811-4178-b44e-61abc6c46c0b" targetNamespace="http://schemas.microsoft.com/office/2006/metadata/properties" ma:root="true" ma:fieldsID="6abce332dc5dd6c3cefa26a5ce9b81db" ns3:_="" ns4:_="">
    <xsd:import namespace="92f665f1-379d-4402-bd07-afabc33bff16"/>
    <xsd:import namespace="b2f1b6dc-0811-4178-b44e-61abc6c46c0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f665f1-379d-4402-bd07-afabc33bff1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f1b6dc-0811-4178-b44e-61abc6c46c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3D6E518-7FE5-4386-83CD-D75D39A2C1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f665f1-379d-4402-bd07-afabc33bff16"/>
    <ds:schemaRef ds:uri="b2f1b6dc-0811-4178-b44e-61abc6c46c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14FE58E-FE7F-43F1-BD0D-4A9D60109A8B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92f665f1-379d-4402-bd07-afabc33bff16"/>
    <ds:schemaRef ds:uri="http://schemas.microsoft.com/office/infopath/2007/PartnerControls"/>
    <ds:schemaRef ds:uri="b2f1b6dc-0811-4178-b44e-61abc6c46c0b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4592</TotalTime>
  <Words>2014</Words>
  <Application>Microsoft Office PowerPoint</Application>
  <PresentationFormat>Widescreen</PresentationFormat>
  <Paragraphs>280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Idat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Christian Morales LL.</cp:lastModifiedBy>
  <cp:revision>330</cp:revision>
  <dcterms:created xsi:type="dcterms:W3CDTF">2019-08-23T20:21:46Z</dcterms:created>
  <dcterms:modified xsi:type="dcterms:W3CDTF">2021-07-09T02:37:33Z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0x01010049D2303A14EF9B43A7C463568E04D10C</vt:lpwstr>
  </property>
</Properties>
</file>

<file path=docProps/thumbnail.jpeg>
</file>